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2CB26C-D384-49BA-A095-80B3F1360BEA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7728067-B064-413B-9A0E-40AC790233C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Казахстанская фондовая биржа</a:t>
            </a:r>
          </a:p>
        </p:txBody>
      </p:sp>
      <p:pic>
        <p:nvPicPr>
          <p:cNvPr id="1026" name="Picture 2" descr="C:\Users\Владелец\Desktop\big-catalog-157074467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048000"/>
            <a:ext cx="4929222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ноября 1993 года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в Казахстане была введена национальная валюта — тенге. На второй день после этого события —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 ноября 1993 года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 Национальный Банк Республики Казахстан и 23 ведущих казахстанских коммерческих банка приняли решение создать валютную биржу.  Как юридическое лицо биржа была зарегистрирована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 декабря 1993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года под наименованием «Казахская Межбанковская Валютная Биржа» в организационно-правовой форме акционерного общества закрытого типа.</a:t>
            </a:r>
          </a:p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марта 1994 года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биржа была перерегистрирована под наименованием «Казахстанская Межбанковская Валютная Биржа», что объяснялось необходимостью приведения наименования биржи в соответствие с действовавшим законодательством.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создания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472518" cy="664371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 июля 1995 года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биржа была перерегистрирована под наименованием «Казахстанская межбанковская валютно-фондовая биржа» в связи с решением её акционеров начать развитие деятельности биржи на рынке ценных бумаг.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октября 1995 года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биржа получила лицензию № 1 на осуществление биржевой деятельности на рынке ценных бумаг, однако действие этой лицензии ограничивалось правом организации торгов только государственными ценными бумагами. </a:t>
            </a:r>
          </a:p>
          <a:p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 апреля 1996 года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биржа была перерегистрирована под наименованием «Казахстанская фондовая биржа», поскольку действующее законодательство содержало запрет на выполнение фондовой биржей функций товарной биржи.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 ноября 1996 года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биржа получила неограниченную лицензию Национальной комиссии Республики Казахстан по ценным бумагам на организацию торгов ценными бумагами.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ладелец\Desktop\Almaty_Tower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8934"/>
            <a:ext cx="4643470" cy="3929066"/>
          </a:xfrm>
          <a:prstGeom prst="rect">
            <a:avLst/>
          </a:prstGeom>
          <a:noFill/>
        </p:spPr>
      </p:pic>
      <p:pic>
        <p:nvPicPr>
          <p:cNvPr id="2051" name="Picture 3" descr="C:\Users\Владелец\Desktop\xAfNSN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26" y="0"/>
            <a:ext cx="5214974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Органами Биржи являются: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высший орган — общее собрание акционеров Биржи;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 управления — Совет директоров Биржи;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исполнительный орган — Правление.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Биржа является коммерческой организацией, функционирующей в организационно-правовой форме акционерного общества. 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074" name="Picture 2" descr="C:\Users\Владелец\Desktop\ZIi8ZCs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071942"/>
            <a:ext cx="6143636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KASE имеет следующие лицензии, выданные Комитетом по контролю и надзору финансового рынка и финансовых организаций Национального Банка Республики Казахстан: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 проведение банковских операций в национальной и иностранной валюте ;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 осуществление деятельности на рынке ценных бумаг (включая деятельность по организации торговли с ценными бумагами и иными финансовыми инструментами и клиринговую деятельность по сделкам с финансовыми инструментами на рынке ценных бумаг).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Лицензии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19506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Гражданским кодексом Республики Казахстан;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 Законом Республики Казахстан «Об акционерных обществах»;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3) Законом Республики Казахстан «О рынке ценных бумаг»;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4) Законом Республики Казахстан «Об инвестиционных фондах»;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5) Правилами осуществления деятельности организатора торгов с ценными бумагами и иными финансовыми инструментами, утверждёнными постановлением Правления Агентства Республики Казахстан по регулированию и надзору финансового рынка и финансовых организаций от 29 октября 2008 года № 170;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6) Требования к организационной структуре организатора торгов и составу листинговой комиссии фондовой биржи, утвержденные постановлением Правления Национального Банка Республики Казахстан от 19 декабря 2015 года № 249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0" dirty="0"/>
              <a:t>Деятельность Биржи в основном регулируется следующими нормативными правовыми актами:</a:t>
            </a:r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793001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7) Постановление Правления Национального Банка Республики Казахстан от 27 марта 2017 года № 54 "Об утверждении Требований к эмитентам и их ценным бумагам, допускаемым (допущенным) к обращению на фондовой бирже, а также к отдельным категориям списка фондовой биржи и внесении изменений в некоторые нормативные правовые акты Республики Казахстан по вопросам регулирования рынка ценных бумаг"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8) Правила признания сделок с ценными бумагами и иными финансовыми инструментами, заключенных на организованном и неорганизованном рынках ценных бумаг, как совершенных в целях манипулирования, формирования и работы экспертного комитета фондовой биржи, а также его количественного состава, утвержденные постановлением Правления Национального Банка Республики Казахстан от 28 января 2016 года № 13.</a:t>
            </a:r>
          </a:p>
        </p:txBody>
      </p:sp>
      <p:pic>
        <p:nvPicPr>
          <p:cNvPr id="4099" name="Picture 3" descr="C:\Users\Владелец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4643446"/>
            <a:ext cx="4714876" cy="2214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643602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KASE обслуживает рынки: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ценных бумаг (включая акции, паи, корпоративные облигации, государственные ценные бумаги);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иностранных валют;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денег (включая операции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репо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валютного свопа);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деривативов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ru-RU" b="0" dirty="0"/>
              <a:t>Рынки </a:t>
            </a:r>
            <a:r>
              <a:rPr lang="en-US" b="0" dirty="0"/>
              <a:t>KASE</a:t>
            </a:r>
            <a:br>
              <a:rPr lang="en-US" b="0" dirty="0"/>
            </a:br>
            <a:endParaRPr lang="ru-RU" dirty="0"/>
          </a:p>
        </p:txBody>
      </p:sp>
      <p:pic>
        <p:nvPicPr>
          <p:cNvPr id="5123" name="Picture 3" descr="C:\Users\Владелец\Desktop\cNN0VJzy83RPBCXnbCP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66" y="3500438"/>
            <a:ext cx="6643734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</TotalTime>
  <Words>580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Lucida Sans Unicode</vt:lpstr>
      <vt:lpstr>Times New Roman</vt:lpstr>
      <vt:lpstr>Verdana</vt:lpstr>
      <vt:lpstr>Wingdings 2</vt:lpstr>
      <vt:lpstr>Wingdings 3</vt:lpstr>
      <vt:lpstr>Открытая</vt:lpstr>
      <vt:lpstr>Казахстанская фондовая биржа</vt:lpstr>
      <vt:lpstr>История создания </vt:lpstr>
      <vt:lpstr>Презентация PowerPoint</vt:lpstr>
      <vt:lpstr>Презентация PowerPoint</vt:lpstr>
      <vt:lpstr>Биржа является коммерческой организацией, функционирующей в организационно-правовой форме акционерного общества.  </vt:lpstr>
      <vt:lpstr>Лицензии</vt:lpstr>
      <vt:lpstr>Деятельность Биржи в основном регулируется следующими нормативными правовыми актами:</vt:lpstr>
      <vt:lpstr>Презентация PowerPoint</vt:lpstr>
      <vt:lpstr>Рынки KASE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Казахстанская фондовая биржа</dc:title>
  <dc:creator>Владелец</dc:creator>
  <cp:lastModifiedBy>user1</cp:lastModifiedBy>
  <cp:revision>3</cp:revision>
  <dcterms:created xsi:type="dcterms:W3CDTF">2021-03-28T03:58:32Z</dcterms:created>
  <dcterms:modified xsi:type="dcterms:W3CDTF">2021-03-28T06:30:33Z</dcterms:modified>
</cp:coreProperties>
</file>