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7" r:id="rId4"/>
    <p:sldId id="301" r:id="rId5"/>
    <p:sldId id="282" r:id="rId6"/>
    <p:sldId id="283" r:id="rId7"/>
    <p:sldId id="259" r:id="rId8"/>
    <p:sldId id="264" r:id="rId9"/>
    <p:sldId id="302" r:id="rId10"/>
    <p:sldId id="298" r:id="rId11"/>
    <p:sldId id="265" r:id="rId12"/>
    <p:sldId id="318" r:id="rId13"/>
    <p:sldId id="312" r:id="rId14"/>
    <p:sldId id="268" r:id="rId15"/>
    <p:sldId id="269" r:id="rId16"/>
    <p:sldId id="288" r:id="rId17"/>
    <p:sldId id="300" r:id="rId18"/>
    <p:sldId id="323" r:id="rId19"/>
    <p:sldId id="273" r:id="rId20"/>
    <p:sldId id="314" r:id="rId21"/>
    <p:sldId id="310" r:id="rId22"/>
    <p:sldId id="31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4" autoAdjust="0"/>
  </p:normalViewPr>
  <p:slideViewPr>
    <p:cSldViewPr>
      <p:cViewPr>
        <p:scale>
          <a:sx n="62" d="100"/>
          <a:sy n="62" d="100"/>
        </p:scale>
        <p:origin x="1400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1F949-CEFD-44BF-80DB-D0BBB1FC613D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8DD2F-4E74-405D-BE6E-310155F678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>
            <a:noAutofit/>
          </a:bodyPr>
          <a:lstStyle/>
          <a:p>
            <a:r>
              <a:rPr lang="kk-KZ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Тема 1: Экономика и ее роль в обществе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067944" y="3140968"/>
            <a:ext cx="4608512" cy="3312368"/>
          </a:xfrm>
        </p:spPr>
        <p:txBody>
          <a:bodyPr>
            <a:normAutofit/>
          </a:bodyPr>
          <a:lstStyle/>
          <a:p>
            <a:pPr algn="l"/>
            <a:endParaRPr lang="ru-RU" dirty="0">
              <a:latin typeface="Comic Sans MS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7" y="3717031"/>
            <a:ext cx="3408175" cy="311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2782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8000" b="1" dirty="0"/>
              <a:t>Потребности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- объективная нужда людей в чем-либо объективно необходимом для поддержания жизнедеятельности и развития организма, личности, требующая удовлетворения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400" b="1" dirty="0"/>
              <a:t>зависят от:</a:t>
            </a:r>
          </a:p>
          <a:p>
            <a:r>
              <a:rPr lang="ru-RU" dirty="0"/>
              <a:t>Географического места проживания</a:t>
            </a:r>
          </a:p>
          <a:p>
            <a:r>
              <a:rPr lang="ru-RU" dirty="0"/>
              <a:t>Статуса личности в стране</a:t>
            </a:r>
          </a:p>
          <a:p>
            <a:r>
              <a:rPr lang="ru-RU" dirty="0"/>
              <a:t>Экономических факторов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Экономика\0004-004-Potrebnos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25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cuments\img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452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cuments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000" b="1" dirty="0"/>
              <a:t>Виды благ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ru-RU" sz="3500" b="1" dirty="0"/>
              <a:t>Материальные: </a:t>
            </a:r>
            <a:r>
              <a:rPr lang="ru-RU" dirty="0"/>
              <a:t>естественные дары природы, продукты производства, внешние и внутренние.</a:t>
            </a:r>
          </a:p>
          <a:p>
            <a:r>
              <a:rPr lang="ru-RU" sz="3500" b="1" dirty="0"/>
              <a:t>Нематериальные: </a:t>
            </a:r>
            <a:r>
              <a:rPr lang="ru-RU" dirty="0"/>
              <a:t>воздействуют на развитие и создаются в непроизводственной сфере.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sz="3000" b="1" dirty="0"/>
              <a:t>Экономические – </a:t>
            </a:r>
            <a:r>
              <a:rPr lang="ru-RU" dirty="0"/>
              <a:t>являются объектом или результатом экономической деятельности: долговременные и кратковременные.</a:t>
            </a:r>
          </a:p>
          <a:p>
            <a:r>
              <a:rPr lang="ru-RU" sz="3500" b="1" dirty="0"/>
              <a:t>Неэкономические </a:t>
            </a:r>
            <a:r>
              <a:rPr lang="ru-RU" dirty="0"/>
              <a:t> - предоставляются природой.</a:t>
            </a:r>
          </a:p>
          <a:p>
            <a:r>
              <a:rPr lang="ru-RU" sz="3100" b="1" dirty="0"/>
              <a:t>Взаимозаменяемые и </a:t>
            </a:r>
            <a:r>
              <a:rPr lang="ru-RU" sz="3100" b="1" dirty="0" err="1"/>
              <a:t>взаимодополняемые</a:t>
            </a:r>
            <a:endParaRPr lang="ru-RU" sz="31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Экономика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559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482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Экономика\62006_html_304f336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795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/>
              <a:t>Факторы производства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sz="4300" b="1" dirty="0"/>
              <a:t>Земля </a:t>
            </a:r>
            <a:r>
              <a:rPr lang="ru-RU" dirty="0"/>
              <a:t>– все блага природы</a:t>
            </a:r>
          </a:p>
          <a:p>
            <a:r>
              <a:rPr lang="ru-RU" sz="4300" b="1" dirty="0"/>
              <a:t>Капитал</a:t>
            </a:r>
            <a:r>
              <a:rPr lang="ru-RU" dirty="0"/>
              <a:t> – все изготовленные производственные орудия (основной и оборотный, финансовый)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sz="4300" b="1" dirty="0"/>
              <a:t>Труд </a:t>
            </a:r>
            <a:r>
              <a:rPr lang="ru-RU" dirty="0"/>
              <a:t>– совокупность всех физических и умственных способностей человека, применяемые им в производстве благ</a:t>
            </a:r>
          </a:p>
          <a:p>
            <a:r>
              <a:rPr lang="ru-RU" sz="5200" b="1" dirty="0"/>
              <a:t>Предпринимательство </a:t>
            </a:r>
            <a:r>
              <a:rPr lang="ru-RU" dirty="0"/>
              <a:t>– особый вид человеческого ресурса, способный наиболее эффективно использовать все другие факторы производства.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013" y="0"/>
            <a:ext cx="1931987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6381328"/>
            <a:ext cx="3312368" cy="476672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itchFamily="66" charset="0"/>
              </a:rPr>
              <a:t>Евгений Онегин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6381328"/>
            <a:ext cx="3312368" cy="47667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197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cuments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035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730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Экономика\0003-003-Sistema-khozjajstvovani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7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600" b="1" dirty="0">
                <a:solidFill>
                  <a:srgbClr val="FFFF00"/>
                </a:solidFill>
                <a:latin typeface="Comic Sans MS" pitchFamily="66" charset="0"/>
              </a:rPr>
              <a:t>Экономика</a:t>
            </a:r>
            <a:r>
              <a:rPr lang="ru-RU" sz="6600" b="1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atin typeface="Comic Sans MS" pitchFamily="66" charset="0"/>
              </a:rPr>
              <a:t>В IV веке до н.э. древнегреческий ученый </a:t>
            </a:r>
            <a:r>
              <a:rPr lang="ru-RU" sz="2800" b="1" dirty="0" err="1">
                <a:solidFill>
                  <a:srgbClr val="FF0000"/>
                </a:solidFill>
                <a:latin typeface="Comic Sans MS" pitchFamily="66" charset="0"/>
              </a:rPr>
              <a:t>Ксенофонт</a:t>
            </a:r>
            <a:r>
              <a:rPr lang="ru-RU" sz="2800" b="1" dirty="0">
                <a:latin typeface="Comic Sans MS" pitchFamily="66" charset="0"/>
              </a:rPr>
              <a:t> написал книгу </a:t>
            </a:r>
            <a:r>
              <a:rPr lang="ru-RU" sz="2800" b="1" dirty="0">
                <a:solidFill>
                  <a:srgbClr val="FFFF00"/>
                </a:solidFill>
                <a:latin typeface="Comic Sans MS" pitchFamily="66" charset="0"/>
              </a:rPr>
              <a:t>«</a:t>
            </a:r>
            <a:r>
              <a:rPr lang="ru-RU" sz="2800" b="1" dirty="0" err="1">
                <a:solidFill>
                  <a:srgbClr val="FFFF00"/>
                </a:solidFill>
                <a:latin typeface="Comic Sans MS" pitchFamily="66" charset="0"/>
              </a:rPr>
              <a:t>Ойкономия</a:t>
            </a:r>
            <a:r>
              <a:rPr lang="ru-RU" sz="2800" b="1" dirty="0">
                <a:solidFill>
                  <a:srgbClr val="FFFF00"/>
                </a:solidFill>
                <a:latin typeface="Comic Sans MS" pitchFamily="66" charset="0"/>
              </a:rPr>
              <a:t>» </a:t>
            </a:r>
            <a:r>
              <a:rPr lang="ru-RU" sz="2800" b="1" dirty="0">
                <a:latin typeface="Comic Sans MS" pitchFamily="66" charset="0"/>
              </a:rPr>
              <a:t>(от слов </a:t>
            </a:r>
            <a:r>
              <a:rPr lang="ru-RU" sz="2800" b="1" dirty="0" err="1">
                <a:solidFill>
                  <a:srgbClr val="002060"/>
                </a:solidFill>
                <a:latin typeface="Comic Sans MS" pitchFamily="66" charset="0"/>
              </a:rPr>
              <a:t>ойкос</a:t>
            </a: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 – дом</a:t>
            </a:r>
            <a:r>
              <a:rPr lang="ru-RU" sz="2800" b="1" dirty="0">
                <a:latin typeface="Comic Sans MS" pitchFamily="66" charset="0"/>
              </a:rPr>
              <a:t>, </a:t>
            </a:r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хозяйство</a:t>
            </a:r>
            <a:r>
              <a:rPr lang="ru-RU" sz="2800" b="1" dirty="0">
                <a:latin typeface="Comic Sans MS" pitchFamily="66" charset="0"/>
              </a:rPr>
              <a:t> и </a:t>
            </a:r>
            <a:r>
              <a:rPr lang="ru-RU" sz="2800" b="1" dirty="0" err="1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номос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– правило, закон</a:t>
            </a:r>
            <a:r>
              <a:rPr lang="ru-RU" sz="2800" b="1" dirty="0">
                <a:latin typeface="Comic Sans MS" pitchFamily="66" charset="0"/>
              </a:rPr>
              <a:t>), где изложил разумные правила ведения домашнего хозяйства и земледелия.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1484784"/>
            <a:ext cx="387700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latin typeface="Comic Sans MS" pitchFamily="66" charset="0"/>
              </a:rPr>
              <a:t>В Древней Греции сложилась и другая наука о хозяйствовании. 	</a:t>
            </a:r>
            <a:r>
              <a:rPr lang="ru-RU" sz="2500" b="1" dirty="0">
                <a:solidFill>
                  <a:srgbClr val="FF0000"/>
                </a:solidFill>
                <a:latin typeface="Comic Sans MS" pitchFamily="66" charset="0"/>
              </a:rPr>
              <a:t>Аристотель</a:t>
            </a:r>
            <a:r>
              <a:rPr lang="ru-RU" sz="2500" b="1" dirty="0">
                <a:latin typeface="Comic Sans MS" pitchFamily="66" charset="0"/>
              </a:rPr>
              <a:t> назвал ее </a:t>
            </a:r>
            <a:r>
              <a:rPr lang="ru-RU" sz="2500" b="1" dirty="0" err="1">
                <a:solidFill>
                  <a:srgbClr val="FFFF00"/>
                </a:solidFill>
                <a:latin typeface="Comic Sans MS" pitchFamily="66" charset="0"/>
              </a:rPr>
              <a:t>хрематистика</a:t>
            </a:r>
            <a:r>
              <a:rPr lang="ru-RU" sz="2500" b="1" dirty="0">
                <a:latin typeface="Comic Sans MS" pitchFamily="66" charset="0"/>
              </a:rPr>
              <a:t> (от слова </a:t>
            </a:r>
            <a:r>
              <a:rPr lang="ru-RU" sz="2500" b="1" dirty="0" err="1">
                <a:latin typeface="Comic Sans MS" pitchFamily="66" charset="0"/>
              </a:rPr>
              <a:t>хрема</a:t>
            </a:r>
            <a:r>
              <a:rPr lang="ru-RU" sz="2500" b="1" dirty="0">
                <a:latin typeface="Comic Sans MS" pitchFamily="66" charset="0"/>
              </a:rPr>
              <a:t> – имущество, владение), то есть наука о том, как нажить состояние, обогатиться любыми способами.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762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Экономика\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гнутая влево стрелка 3"/>
          <p:cNvSpPr/>
          <p:nvPr/>
        </p:nvSpPr>
        <p:spPr>
          <a:xfrm>
            <a:off x="899592" y="836712"/>
            <a:ext cx="2027664" cy="864096"/>
          </a:xfrm>
          <a:prstGeom prst="curved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6372200" y="980728"/>
            <a:ext cx="2160240" cy="864096"/>
          </a:xfrm>
          <a:prstGeom prst="curved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572000" y="1268760"/>
            <a:ext cx="484632" cy="432048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599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Экономика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0"/>
            <a:ext cx="8280920" cy="40466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525344"/>
            <a:ext cx="7128792" cy="3326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512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Comic Sans MS" pitchFamily="66" charset="0"/>
              </a:rPr>
              <a:t>ЭКОНОМИКА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6084" y="2204864"/>
            <a:ext cx="7930716" cy="2757934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Comic Sans MS" pitchFamily="66" charset="0"/>
              </a:rPr>
              <a:t>Любая деятельность людей, связанная с обеспечением материальных благ</a:t>
            </a:r>
            <a:endParaRPr lang="ru-RU" sz="4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512168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Comic Sans MS" pitchFamily="66" charset="0"/>
              </a:rPr>
              <a:t>Функции экономики: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Познавательная</a:t>
            </a:r>
            <a:r>
              <a:rPr lang="ru-RU" sz="2800" dirty="0">
                <a:latin typeface="Comic Sans MS" pitchFamily="66" charset="0"/>
              </a:rPr>
              <a:t> – дает научные представления об экономических процессах.</a:t>
            </a:r>
          </a:p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Практическая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– применение полученных знаний на практике.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Прогностическая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– определение перспектив социально-экономического развития на будущее.</a:t>
            </a:r>
          </a:p>
          <a:p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Воспитательная</a:t>
            </a:r>
            <a:r>
              <a:rPr lang="ru-RU" sz="2800" dirty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ru-RU" sz="2800" dirty="0">
                <a:latin typeface="Comic Sans MS" pitchFamily="66" charset="0"/>
              </a:rPr>
              <a:t>– формирование экономического образа мышления.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1619672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7025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267</Words>
  <Application>Microsoft Office PowerPoint</Application>
  <PresentationFormat>Экран (4:3)</PresentationFormat>
  <Paragraphs>29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Comic Sans MS</vt:lpstr>
      <vt:lpstr>Тема Office</vt:lpstr>
      <vt:lpstr>Тема 1: Экономика и ее роль в обществе</vt:lpstr>
      <vt:lpstr>Презентация PowerPoint</vt:lpstr>
      <vt:lpstr>Экономика </vt:lpstr>
      <vt:lpstr>Презентация PowerPoint</vt:lpstr>
      <vt:lpstr>Презентация PowerPoint</vt:lpstr>
      <vt:lpstr>Презентация PowerPoint</vt:lpstr>
      <vt:lpstr>ЭКОНОМИКА</vt:lpstr>
      <vt:lpstr>Функции экономики:</vt:lpstr>
      <vt:lpstr>Презентация PowerPoint</vt:lpstr>
      <vt:lpstr>Презентация PowerPoint</vt:lpstr>
      <vt:lpstr>Потребности </vt:lpstr>
      <vt:lpstr>Презентация PowerPoint</vt:lpstr>
      <vt:lpstr>Презентация PowerPoint</vt:lpstr>
      <vt:lpstr>Презентация PowerPoint</vt:lpstr>
      <vt:lpstr>Виды благ</vt:lpstr>
      <vt:lpstr>Презентация PowerPoint</vt:lpstr>
      <vt:lpstr>Презентация PowerPoint</vt:lpstr>
      <vt:lpstr>Презентация PowerPoint</vt:lpstr>
      <vt:lpstr>Факторы производства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и ее роль в обществе</dc:title>
  <dc:creator>АНЮТА</dc:creator>
  <cp:lastModifiedBy>user1</cp:lastModifiedBy>
  <cp:revision>51</cp:revision>
  <dcterms:created xsi:type="dcterms:W3CDTF">2013-01-10T16:18:43Z</dcterms:created>
  <dcterms:modified xsi:type="dcterms:W3CDTF">2020-11-24T07:56:48Z</dcterms:modified>
</cp:coreProperties>
</file>