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75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B2D42F0-2317-409F-8749-4C2FCEE34048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5616673-3B75-4128-9395-03F34DB70F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564904"/>
            <a:ext cx="83529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 экономической теории. 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539750" y="260350"/>
            <a:ext cx="806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dirty="0"/>
              <a:t> 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23528" y="52292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pPr algn="ctr">
              <a:defRPr/>
            </a:pPr>
            <a:endParaRPr kumimoji="0" lang="ru-RU" altLang="ru-RU" sz="2400" b="1" kern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76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351" y="620688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основу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неоклассического направления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 принцип невмешательства государства в экономику. Сторонники этого направления считают, что рыночный механизм способен сам регулировать экономику, устанавливать равновесие между предложением и спросом, между производством и потреблением. Вмешательство государства может вызывать нарушение равновесия, снижение экономической эффективности. Поэтому неоклассики выступают за свободу частного предпринимательства, рыночных сил (представители А.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Мельтцер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Кидланд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Лаффер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5202" y="6203244"/>
            <a:ext cx="1504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Мельтцер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50891" y="6203244"/>
            <a:ext cx="18937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Кидланд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6141540"/>
            <a:ext cx="136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Лаффер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7170" name="Picture 2" descr="http://gdb.rferl.org/09116163-D4EC-463A-B826-A57109AC98DC_mw800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26929"/>
            <a:ext cx="1944216" cy="2714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 descr="https://0.avatars.yandex.net/get-entity_search/aHR0cDovL3VwbG9hZC53aWtpbWVkaWEub3JnL3dpa2lwZWRpYS9jb21tb25zL2MvY2UvQXJ0dXJfTGFmZmVyLmpwZw--/S120x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400320"/>
            <a:ext cx="1951927" cy="2700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6" name="Picture 8" descr="&amp;ncy;&amp;ocy;&amp;rcy;&amp;vcy;&amp;iecy;&amp;zhcy;&amp;scy;&amp;kcy;&amp;icy;&amp;jcy; &amp;ecy;&amp;kcy;&amp;ocy;&amp;ncy;&amp;ocy;&amp;mcy;&amp;icy;&amp;scy;&amp;tcy; &amp;Fcy;&amp;icy;&amp;ncy;&amp;ncy; &amp;Ecy;&amp;rcy;&amp;lcy;&amp;icy;&amp;ncy;&amp;gcy; &amp;Kcy;&amp;icy;&amp;dcy;&amp;lcy;&amp;acy;&amp;ncy;&amp;d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290" y="3386612"/>
            <a:ext cx="2141925" cy="2816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2351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149080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Неокейнсианство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базируется на идеях известного английского экономиста Дж. Г.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Кейнса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необходимости воздействия государства на экономические процессы в целях приспособления экономических отношений к новым условиям.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Неокейнсианцы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выступают за постоянное, систематическое вмешательство государства в экономику (представители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Калдор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Э.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Эйхнер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Дж. Дэвис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др.).</a:t>
            </a:r>
          </a:p>
        </p:txBody>
      </p:sp>
      <p:pic>
        <p:nvPicPr>
          <p:cNvPr id="8196" name="Picture 4" descr="https://im3-tub-ru.yandex.net/i?id=f2bba93353f7fb6f25db85e5c4af01da&amp;n=33&amp;h=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1239"/>
            <a:ext cx="2304255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146146" y="3786319"/>
            <a:ext cx="1251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Калдор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3762810"/>
            <a:ext cx="1301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Дж. Дэвис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8200" name="Picture 8" descr="https://im0-tub-ru.yandex.net/i?id=67fd24c54e3af04c7440544474b7766d&amp;n=33&amp;h=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556" y="849859"/>
            <a:ext cx="2113319" cy="2721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8265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12845"/>
            <a:ext cx="806489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институционально-социологического направления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(Дж.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Гэлбрейт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Тинберген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рассматривают экономику в качестве системы, в которой отношения между хозяйствующими агентами складываются под влиянием как экономических, так и социологических, политических и социально-психологических факторов. Объектом их исследования являются «институты», под которыми подразумеваются корпорации, профсоюзы, государство, а также различного рода правовые, морально-этические и психологические явления (например, обычаи, нормы поведения различных социальных групп, привычки, инстинкты и т.д.).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6021288"/>
            <a:ext cx="1591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Гэлбрейт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6021288"/>
            <a:ext cx="1561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Тинберген</a:t>
            </a:r>
            <a:endParaRPr lang="ru-RU" dirty="0"/>
          </a:p>
        </p:txBody>
      </p:sp>
      <p:pic>
        <p:nvPicPr>
          <p:cNvPr id="9220" name="Picture 4" descr="http://www.yabancilar-calisma-izni.com/wp-content/uploads/2014/11/jan-tinbergen_54710f5de2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29036"/>
            <a:ext cx="32004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2" name="Picture 6" descr="&amp;Fcy;&amp;ocy;&amp;tcy;&amp;ocy;: Corbis/Fotosa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07" y="3517986"/>
            <a:ext cx="4067944" cy="2423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7549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8785" y="3840501"/>
            <a:ext cx="770485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последние годы экономисты все больше приходят к выводу о необходимости сочетания государственного регулирования и свободного стимулирования производства. Была выдвинута концепция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неоклассического синтеза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(Д.Р.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Хикс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Самуэльсон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др.). Суть этой концепции состоит в сочетании государственного и рыночного регулирования экономики. Сочетание государственного производства и частного предпринимательства даёт смешанную экономику.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3427235"/>
            <a:ext cx="1158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Д.Р.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Хикс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2119" y="3490002"/>
            <a:ext cx="1789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Самуэльсон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0242" name="Picture 2" descr="https://0.avatars.yandex.net/get-entity_search/aHR0cDovL3VwbG9hZC53aWtpbWVkaWEub3JnL3dpa2lwZWRpYS9jb21tb25zLzQvNGMvUGF1bF9TYW11ZWxzb24uZ2lm/S120x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098" y="825550"/>
            <a:ext cx="2037957" cy="2632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 descr="&amp;acy;&amp;ncy;&amp;gcy;&amp;lcy;&amp;icy;&amp;jcy;&amp;scy;&amp;kcy;&amp;icy;&amp;jcy; &amp;ecy;&amp;kcy;&amp;ocy;&amp;ncy;&amp;ocy;&amp;mcy;&amp;icy;&amp;scy;&amp;tcy; &amp;Scy;&amp;ecy;&amp;rcy; &amp;Dcy;&amp;zhcy;&amp;ocy;&amp;ncy; &amp;Rcy;&amp;icy;&amp;chcy;&amp;acy;&amp;rcy;&amp;dcy; &amp;KHcy;&amp;icy;&amp;kcy;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49" y="370494"/>
            <a:ext cx="2160240" cy="3056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2966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56992"/>
            <a:ext cx="806489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50-х гг. XX в. возник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монетаризм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экономическая теория, приписывающая денежной массе, находящейся в обращении, роль определяющего фактора в процессе формирования хозяйственной конъюнктуры и устанавливающая причинную связь между изменениями количества денег и величиной валового конечного продукта. Лидер монетаризма профессор Чикагского университета М.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Фридмен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выступил с опровержением идей Дж. Г.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Кейнса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попытался доказать, что рыночному хозяйству присуща особая устойчивость, делающая ненужным вмешательство государства в хозяйственный процесс.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764704"/>
            <a:ext cx="1487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Фридмен</a:t>
            </a:r>
            <a:endParaRPr lang="ru-RU" dirty="0"/>
          </a:p>
        </p:txBody>
      </p:sp>
      <p:pic>
        <p:nvPicPr>
          <p:cNvPr id="11266" name="Picture 2" descr="&amp;Fcy;&amp;ocy;&amp;tcy;&amp;ocy;: Corbis/Fotosa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411"/>
            <a:ext cx="5419725" cy="3228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355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Неолиберализм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направление в экономической науке и практике управления хозяйственной деятельностью, сторонники которого отстаивают принцип саморегулирования, свободного от излишней регламентации.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Неолибералы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следуют двум традиционным положениям.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они исходят из того, что рынок как наиболее эффективная система хозяйства создает наилучшие условия для экономического роста.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отстаивают приоритетное значение свободы субъектов экономической деятельности. Государство должно обеспечить условия для конкуренции и осуществлять контроль там, где эти условия отсутствуют.</a:t>
            </a:r>
          </a:p>
        </p:txBody>
      </p:sp>
    </p:spTree>
    <p:extLst>
      <p:ext uri="{BB962C8B-B14F-4D97-AF65-F5344CB8AC3E}">
        <p14:creationId xmlns:p14="http://schemas.microsoft.com/office/powerpoint/2010/main" val="1135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692696"/>
            <a:ext cx="6125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законы и категории</a:t>
            </a:r>
            <a:r>
              <a:rPr lang="ru-RU" b="1" dirty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46179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категория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понятие, отражающее определённую существенную сторону того или иного сложного экономического явления, процесса.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636912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законы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устойчивые связи и взаимосвязи экономических представлений в процессе производства, распределения, обмена, потребления материальных благ и услуг.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законы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действуют во всех общественных формациях.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присущие лишь данному способу производства.</a:t>
            </a:r>
          </a:p>
        </p:txBody>
      </p:sp>
    </p:spTree>
    <p:extLst>
      <p:ext uri="{BB962C8B-B14F-4D97-AF65-F5344CB8AC3E}">
        <p14:creationId xmlns:p14="http://schemas.microsoft.com/office/powerpoint/2010/main" val="1323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808" y="515469"/>
            <a:ext cx="6403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экономической теории: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0619" y="908928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функция</a:t>
            </a:r>
            <a:r>
              <a:rPr lang="ru-RU" sz="2000" b="1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в том, что экономическая теория не ограничивается простой констатацией фактов, она выясняет суть процессов и представлений, раскрывает законы, управляющие хозяйственными процессами.</a:t>
            </a:r>
            <a:endParaRPr lang="ru-RU" sz="2000" b="1" spc="-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619" y="2233009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функция</a:t>
            </a: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экономической теории позволяет анализировать накопившиеся проблемы и формулировать выводы для правильного решения задач, стоящих перед обществом.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0619" y="3248672"/>
            <a:ext cx="78100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Методологическая функция</a:t>
            </a: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заключается в том, что экономическая теория выступает в качестве теоретической основы конкретных отраслевых наук. В системе экономических наук она выступает фундаментальной методологической наукой.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8506" y="4524631"/>
            <a:ext cx="79540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Критическая функция</a:t>
            </a:r>
            <a:r>
              <a:rPr lang="ru-RU" sz="2000" b="1" i="1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теории состоит в том, что явления рассматриваются критически, выявляются преимущества, достоинства представлений, целесообразность их использования.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0619" y="5540294"/>
            <a:ext cx="7953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Прогностическая функция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разработку научных прогнозов, выявление перспектив общественного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249677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2210" y="548680"/>
            <a:ext cx="6143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экономической теории: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16478"/>
            <a:ext cx="817555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и сбор информации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(целенаправленное отслеживание объекта и получение необходимых фактов);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научной абстракции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(абстрагирование), который позволяет формулировать те или иные отвлечённые понятия (абстракции);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анализа и синтеза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анализе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исследуемое явление или предмет расчленяются на составные элементы и только потом подвергаются изучению;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синтезе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наоборот, происходит соединение расчленённых и проанализированных элементов в единое целое и изучается уже их взаимодействие;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индукции и дедукции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индукция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движение от частных фактов к общему выводу;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дедукция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движение мысли от общего к частному;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комплексный подход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вся экономика состоит из множества больших и малых систем, а также сама является элементом более сложной системы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1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79208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единства исторического и логического подхода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экономическая теория показывает явление в движении, т.е. в историческом развитии; при этом она рассматривает экономические процессы, освобождённые от случайностей исторического развития (рассматривает их логически);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эксперимент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предполагает проведение научного опыта при условии, что объект изучения находится в определённых условиях;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или построение экономической модели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экономическая модель – это упрощенное описание экономики, т.е. модель замещает сам объект исследования; наиболее эффективным в современной экономике считается компьютерное моделирование;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 помощью различных схем, диаграмм, графиков и т. д.);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расчетно-аналитические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11)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статистические. 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11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71600" y="764704"/>
            <a:ext cx="705678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экономики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2204864"/>
            <a:ext cx="2664296" cy="72008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 материального производства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8064" y="2204864"/>
            <a:ext cx="2664296" cy="72008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непроизводственная сфера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284984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Материальное производство состоит из производства материальных благ (промышленность, сельское хозяйство, строительство) и производства материальных услуг (транспорт, торговля и т. д.).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0818" y="4749244"/>
            <a:ext cx="76302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Нематериальное производство состоит из производства нематериальных благ (создание духовных ценностей) и производства нематериальных услуг (научное консультирование, здравоохранение, образование и т. п.).</a:t>
            </a:r>
          </a:p>
        </p:txBody>
      </p:sp>
    </p:spTree>
    <p:extLst>
      <p:ext uri="{BB962C8B-B14F-4D97-AF65-F5344CB8AC3E}">
        <p14:creationId xmlns:p14="http://schemas.microsoft.com/office/powerpoint/2010/main" val="6825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51344"/>
            <a:ext cx="77048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 </a:t>
            </a:r>
            <a:r>
              <a:rPr lang="ru-RU" sz="2800" b="1" u="sng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экономической теории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микроэкономика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часть экономической науки, которая рассматривает вопросы одной экономической единицы (фирмы, домашнего хозяйства) или сферы частного бизнеса;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макроэкономика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часть экономической теории, которая рассматривает экономические вопросы в масштабах страны, при этом общество рассматривается как совокупность фирм и домашних хозяйств;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мировая экономика (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интерэкономика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изучает экономические отношения в мировом сообществе.</a:t>
            </a:r>
          </a:p>
        </p:txBody>
      </p:sp>
    </p:spTree>
    <p:extLst>
      <p:ext uri="{BB962C8B-B14F-4D97-AF65-F5344CB8AC3E}">
        <p14:creationId xmlns:p14="http://schemas.microsoft.com/office/powerpoint/2010/main" val="154015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451" y="620688"/>
            <a:ext cx="5093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науки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7722" y="1268760"/>
            <a:ext cx="3816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Ксенофонт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(430-335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 н.э.),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своем трактате "Домострой" восхвалял достоинства земледелия и осуждал занятие ремеслами и торговлей. В историю экономических учений он вошел как ученый, который впервые дал анализ разделению труда, а говоря о ценности товара, рассматривал ценность как в смысле потребительской стоимости, так и в смысле меновой стоимости. </a:t>
            </a:r>
          </a:p>
        </p:txBody>
      </p:sp>
      <p:pic>
        <p:nvPicPr>
          <p:cNvPr id="1026" name="Picture 2" descr="http://intoclassics.net/_ld/10/55640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3267074" cy="5035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947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0002" y="2987167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Натурально-хозяйственная концепция была характерна и для экономических взглядов 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Платона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428-348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 н.э.)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проекте о государственном устройстве он отвел государству функцию разрешения противоречия между многообразием потребностей людей и однообразием их способностей. По мнению Платона, частную собственность могли иметь лишь лица, не способные к политической деятельности, т.е. представители третьего сословия: земледельцы, ремесленники и торговцы. Философы, управляющие обществом, и стражи не должны иметь никакой собственности. Затрагивая вопросы товарного производства, Платон подошел к пониманию того, что в процессе обмена имеет место приведение к "соразмерности и единообразию" несоразмерных и разнообразных товаров.</a:t>
            </a:r>
          </a:p>
        </p:txBody>
      </p:sp>
      <p:sp>
        <p:nvSpPr>
          <p:cNvPr id="3" name="AutoShape 2" descr="https://im0-tub-ru.yandex.net/i?id=5951cacbdbbc7cea10d1d63e4844e599&amp;n=33&amp;h=17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im0-tub-ru.yandex.net/i?id=5951cacbdbbc7cea10d1d63e4844e599&amp;n=33&amp;h=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35363"/>
            <a:ext cx="2728521" cy="2620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722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980728"/>
            <a:ext cx="38701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384-322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 н.э.)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вклад в развитие экономической науки внес своим анализом форм стоимости, двойственности товара и развития форм торговли. Интересны его рассуждения о путях приобретения богатства и удовлетворения потребностей. </a:t>
            </a:r>
          </a:p>
        </p:txBody>
      </p:sp>
      <p:pic>
        <p:nvPicPr>
          <p:cNvPr id="3074" name="Picture 2" descr="https://im3-tub-ru.yandex.net/i?id=ba9b7c1f795b4225449716396fb128b9&amp;n=33&amp;h=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53" y="1141900"/>
            <a:ext cx="3193765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5443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861048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школа экономической науки – </a:t>
            </a:r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меркантилизм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(XV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XVII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 богатства меркантилисты считали торговлю. Богатство отождествлялось с деньгами, золотом. 3атем появляются </a:t>
            </a:r>
            <a:r>
              <a:rPr lang="ru-RU" sz="2400" b="1" i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физиократы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главе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источником общественного богатства признавали производство, причём только в сельском хозяйстве.</a:t>
            </a:r>
          </a:p>
        </p:txBody>
      </p:sp>
      <p:pic>
        <p:nvPicPr>
          <p:cNvPr id="4098" name="Picture 2" descr="https://im2-tub-ru.yandex.net/i?id=fc90cc21f82c132ffc7a0b615ca94617&amp;n=33&amp;h=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355804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3140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509120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Выдающимися представителями </a:t>
            </a:r>
            <a:r>
              <a:rPr lang="ru-RU" sz="2400" b="1" i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классической экономической науки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Петти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А. Смит, Д.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Рикардо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которых основным объектом исследования выступает производство как таковое, независимо от его отраслевых особенностей, а также распределение благ.</a:t>
            </a:r>
          </a:p>
        </p:txBody>
      </p:sp>
      <p:pic>
        <p:nvPicPr>
          <p:cNvPr id="5122" name="Picture 2" descr="https://im3-tub-ru.yandex.net/i?id=e628da3a5ff6a0e4189f3903f0e848a4&amp;n=33&amp;h=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80728"/>
            <a:ext cx="2451704" cy="2914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6228184" y="4022576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Рикардо</a:t>
            </a:r>
            <a:endParaRPr lang="ru-RU" sz="2400" dirty="0"/>
          </a:p>
        </p:txBody>
      </p:sp>
      <p:pic>
        <p:nvPicPr>
          <p:cNvPr id="5124" name="Picture 4" descr="https://im0-tub-ru.yandex.net/i?id=9b587170cc4134295a30815dd37f6aa1&amp;n=33&amp;h=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2240295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115616" y="4070231"/>
            <a:ext cx="1368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Петти</a:t>
            </a:r>
            <a:endParaRPr lang="ru-RU" sz="2400" dirty="0"/>
          </a:p>
        </p:txBody>
      </p:sp>
      <p:pic>
        <p:nvPicPr>
          <p:cNvPr id="5126" name="Picture 6" descr="https://im3-tub-ru.yandex.net/i?id=7f7755d27cf6099327d985bd1f81e3fd&amp;n=33&amp;h=1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845" y="1018442"/>
            <a:ext cx="2369210" cy="2876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3893718" y="4070231"/>
            <a:ext cx="1322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Смит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346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933056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Важный вклад в развитие экономической теории дали </a:t>
            </a: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 Маркс и Ф. Энгельс.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их взглядов заключалась в том, что в реальной жизни производства вообще не существует, что общественное производство имеет две стороны: производительные силы и производственные отношения. Особенно ценным у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 Маркса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Ф. Энгельса является то, что в их работах,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показано материалистическое понимание истории, во-вторых, они открыли закон прибавочной стоимости.</a:t>
            </a:r>
          </a:p>
        </p:txBody>
      </p:sp>
      <p:pic>
        <p:nvPicPr>
          <p:cNvPr id="6148" name="Picture 4" descr="https://im2-tub-ru.yandex.net/i?id=79f01c6f26467a0f077403fb77e1ffc3&amp;n=33&amp;h=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484134"/>
            <a:ext cx="2894189" cy="2894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https://im1-tub-ru.yandex.net/i?id=9b525b9d4efa82a8b1d136eb2efc972b&amp;n=33&amp;h=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2468573" cy="2894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752208" y="3471391"/>
            <a:ext cx="1483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 Маркс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45517" y="3471391"/>
            <a:ext cx="17339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Энгельс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7749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172</TotalTime>
  <Words>1421</Words>
  <Application>Microsoft Office PowerPoint</Application>
  <PresentationFormat>Экран (4:3)</PresentationFormat>
  <Paragraphs>72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Century Gothic</vt:lpstr>
      <vt:lpstr>Times New Roman</vt:lpstr>
      <vt:lpstr>Wingdings</vt:lpstr>
      <vt:lpstr>Wingdings 2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19</cp:revision>
  <dcterms:created xsi:type="dcterms:W3CDTF">2015-07-28T15:12:50Z</dcterms:created>
  <dcterms:modified xsi:type="dcterms:W3CDTF">2020-09-03T07:07:00Z</dcterms:modified>
</cp:coreProperties>
</file>