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4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 amt="17000"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КУЛЬТУРА РЕСПУБЛИКИ КАЗАХСТАН</a:t>
            </a:r>
            <a:endParaRPr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 сегодня в Казахстане функционирует 52 государственных театра, работающих в разных профилях: 3 театра оперы и балета, 4 театра для детей и юношества, 7 театров кукол, 18 казахских драматических и музыкально-драматических, 10 русских драматических, 3 драматических театра с казахской и русской труппами, 1 театр молодежи, 2 театра сатиры и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национальных (этнических) театра: уйгурский и корейский театры музыкальной комедии, немецкий и узбекский драматические театры. </a:t>
            </a:r>
            <a:endParaRPr/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ru-RU" sz="3959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Музыкальное и хореографическое искусство</a:t>
            </a:r>
            <a:endParaRPr sz="3959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2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lang="ru-RU" sz="27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Казахстане  функционируют 31 государственная концертная организация, в том числе 7 республиканских, это – Казахский Государственный академический оркестр народных инструментов имени Курмангазы, Казахская государственная филармония имени Жамбыла, Государственный ансамбль танца «Салтанат», Государственный академический театр танца, а также, созданные за годы Независимости – Ансамбль классической «Камерата Казахстана», Театр «Астана Балет», Государственная концертная организация «Қазақконцерт».</a:t>
            </a:r>
            <a:endParaRPr/>
          </a:p>
          <a:p>
            <a:pPr marL="342900" marR="0" lvl="0" indent="-170180" algn="l" rtl="0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endParaRPr sz="272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6"/>
          <p:cNvSpPr txBox="1">
            <a:spLocks noGrp="1"/>
          </p:cNvSpPr>
          <p:nvPr>
            <p:ph type="body" idx="1"/>
          </p:nvPr>
        </p:nvSpPr>
        <p:spPr>
          <a:xfrm>
            <a:off x="457200" y="655094"/>
            <a:ext cx="8229600" cy="5471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 </a:t>
            </a:r>
            <a:r>
              <a:rPr lang="ru-RU" sz="2960" dirty="0" smtClean="0"/>
              <a:t>30</a:t>
            </a:r>
            <a:r>
              <a:rPr lang="ru-RU" sz="296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-летний 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период независимого Казахстана в стране созданы высокопрофессиональные творческие коллективы, в числе которых Государственный струнный квартет имени Г.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Жубановой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Государственный камерный оркестр «Академия солистов», Государственное трио, Евразийский молодежный симфонический оркестр, симфонический оркестр г. Алматы под управлением М.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Бисенгалиева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эстрадно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-симфонический оркестр г. Астаны под управлением А.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Аблаева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и др. </a:t>
            </a:r>
            <a:endParaRPr dirty="0"/>
          </a:p>
          <a:p>
            <a:pPr marL="342900" marR="0" lvl="0" indent="-154940" algn="l" rtl="0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7"/>
          <p:cNvSpPr txBox="1">
            <a:spLocks noGrp="1"/>
          </p:cNvSpPr>
          <p:nvPr>
            <p:ph type="body" idx="1"/>
          </p:nvPr>
        </p:nvSpPr>
        <p:spPr>
          <a:xfrm>
            <a:off x="457200" y="900752"/>
            <a:ext cx="8229600" cy="5225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 традиционной основе проводятся республиканские и международные конкурсы и фестивали: конкурс традиционных исполнителей им.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Курмангазы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им.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Амре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Кашаубаева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айтыс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акынов,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Тәуелсіздік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толғауы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Елім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менің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международные конкурсы вокалистов, пианистов, скрипачей, фестивали «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Өнеріміз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саған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Қазақстан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!», «Музыка великой степи», «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Опералия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», песен имени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Шамши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96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Калдаякова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и др.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8"/>
          <p:cNvSpPr txBox="1">
            <a:spLocks noGrp="1"/>
          </p:cNvSpPr>
          <p:nvPr>
            <p:ph type="body" idx="1"/>
          </p:nvPr>
        </p:nvSpPr>
        <p:spPr>
          <a:xfrm>
            <a:off x="457200" y="723332"/>
            <a:ext cx="8229600" cy="5402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лет ежегодно проводится Международный фестиваль современной музыки «Азия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Даусы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» и его детище- специальный фестиваль для молодых исполнителей «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Жас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канат», организуются фестивали классической хореографии и современного танца, смотры авторской песни и поэтические встречи. 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Музейное дело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lang="ru-RU" sz="27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стране функционируют 234 музея, в том числе 6 республиканских: Центральный государственный музей РК, Государственный музей искусств им. А. Кастеева, Национальная картинная галерея «Астана», Республиканский музей книги, Государственная коллекция уникальных смычковых инструментов, а также крупнейшей культурный центр в Центральной Азии, созданный 2014 году, Национальный музей Республики Казахстан. Музей призван стать крупным культурным центром, местом проведения значимых культурных и научных форумов.</a:t>
            </a:r>
            <a:endParaRPr/>
          </a:p>
          <a:p>
            <a:pPr marL="342900" marR="0" lvl="0" indent="-170180" algn="l" rtl="0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endParaRPr sz="272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0"/>
          <p:cNvSpPr txBox="1">
            <a:spLocks noGrp="1"/>
          </p:cNvSpPr>
          <p:nvPr>
            <p:ph type="body" idx="1"/>
          </p:nvPr>
        </p:nvSpPr>
        <p:spPr>
          <a:xfrm>
            <a:off x="457200" y="696036"/>
            <a:ext cx="8229600" cy="5430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Государственном музее искусств им. А.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Кастеева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состоялись выставки казахстанских художников А.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Сыдыханова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Б.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Мырзахметова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Ф. Камалова, А. Мухамеджанова, А.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Есдаулетова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А.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Аканаева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К.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Муллашева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 групповая выставка уйгурских художников «Проект-солнце», персональная выставка художников Северного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Приишимья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в Петропавловске. </a:t>
            </a: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КИНЕМАТОРГРАФИЯ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3" name="Google Shape;193;p31" descr="http://mks.gov.kz/uploads/images/01_2016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412776"/>
            <a:ext cx="8856984" cy="5328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9" name="Google Shape;199;p32" descr="http://mks.gov.kz/uploads/images/02_2016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07504" y="764704"/>
            <a:ext cx="8928992" cy="5976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ПЛАН ЛЕКЦИИ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AutoNum type="arabicPeriod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Государственная программа </a:t>
            </a:r>
            <a:r>
              <a:rPr lang="ru-RU" sz="296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«Мәдени мұра»</a:t>
            </a:r>
            <a:endParaRPr/>
          </a:p>
          <a:p>
            <a:pPr marL="514350" marR="0" lvl="0" indent="-51435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AutoNum type="arabicPeriod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Театральное искусство.</a:t>
            </a:r>
            <a:endParaRPr/>
          </a:p>
          <a:p>
            <a:pPr marL="514350" marR="0" lvl="0" indent="-51435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AutoNum type="arabicPeriod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Музыкальное и хореографическое искусство </a:t>
            </a:r>
            <a:endParaRPr/>
          </a:p>
          <a:p>
            <a:pPr marL="514350" marR="0" lvl="0" indent="-51435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AutoNum type="arabicPeriod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Театральное искусство. </a:t>
            </a:r>
            <a:endParaRPr/>
          </a:p>
          <a:p>
            <a:pPr marL="514350" marR="0" lvl="0" indent="-51435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AutoNum type="arabicPeriod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Музеи</a:t>
            </a:r>
            <a:endParaRPr/>
          </a:p>
          <a:p>
            <a:pPr marL="514350" marR="0" lvl="0" indent="-51435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AutoNum type="arabicPeriod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Кинематография</a:t>
            </a:r>
            <a:endParaRPr/>
          </a:p>
          <a:p>
            <a:pPr marL="514350" marR="0" lvl="0" indent="-51435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AutoNum type="arabicPeriod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Ассамблея народа Казахстана</a:t>
            </a:r>
            <a:endParaRPr/>
          </a:p>
          <a:p>
            <a:pPr marL="514350" marR="0" lvl="0" indent="-32639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2639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2639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КИНЕМАТОРГРАФИЯ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3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 счету киностудии участие в девяти фестивалях класса "А" и приравненных к ним. Казахстанские режиссеры регулярно возят свои картины в Канны, Берлин, Венецию, Москву, Локарно, Роттердам, Сан-Себастьян. Работы казахстанских кинематографистов завоевали на престижных международных премиях 134 приза, 14 из них относятся к классу «А»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КИНЕМАТОРГРАФИЯ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lang="ru-RU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Тройку лидеров по кассовым сборам за последние годы возглавляет исторический фильм Акана Сатаева "Жаужүрек мың бала", вышедший в свет в мае 2012 года. В кинокартине повествуется о переломном для всего казахского народа периоде - кровопролитной войне с джунгарами в первой половине XVIII века. После джунгарского вторжения, когда людям грозило тотальное уничтожение, казахи становятся единым целым. Фильм также повествует о любви сына казахской степи, искусного воина Сартая и прекрасной девушки Зере. Степная легенда, затрагивающая темы дружбы, чести, предательства, не оставила зрителя равнодушным.</a:t>
            </a:r>
            <a:endParaRPr/>
          </a:p>
          <a:p>
            <a:pPr marL="342900" marR="0" lvl="0" indent="-185420" algn="l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None/>
            </a:pPr>
            <a:endParaRPr sz="248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КИНЕМАТОРГРАФИЯ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lang="ru-RU" sz="27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Отметим, что казахстанские кинематографисты принимали участие во многих международных проектах.  К примеру, фильм "Кочевник" является совместным трудом казахстанских и зарубежных кинематографистов. Кинокартина основана на второй книге из трилогии "Кочевники" Ильяса Есенберлина. По сюжету, молодой человек по имени Мансур, ставший великим воином, объединяет разобщенные казахские племена и навсегда изгоняет из степи Джунгарскую орду. Историческая основа фильма - биография Абылай хана. Притча рассказывает о подлинной любви, настоящей дружбе, верности долгу.</a:t>
            </a:r>
            <a:endParaRPr/>
          </a:p>
          <a:p>
            <a:pPr marL="342900" marR="0" lvl="0" indent="-170180" algn="l" rtl="0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endParaRPr sz="272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КИНЕМАТОРГРАФИЯ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Большую популярность имел и его художественный фильм "Рэкетир", вышедший в 2007 году. В криминальной драме рассказывается о жизни молодого человека по имени Саян Бектемиров, который вырос в семье интеллигентов. После развала СССР жизнь парня начинает играть новыми красками, в которых не всегда есть место ярким тонам. Лента о том,  как в одночасье рушатся мечты и вся жизнь летит под откос. Бюджет фильма - 800 тысяч долларов.</a:t>
            </a:r>
            <a:endParaRPr/>
          </a:p>
          <a:p>
            <a:pPr marL="342900" marR="0" lvl="0" indent="-154940" algn="l" rtl="0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КИНЕМАТОРГРАФИЯ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3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Отдельно стоит отметить мировое признание, которое получил режиссер Тимур Бекмамбетов. </a:t>
            </a: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Его фильмы транслируются не только в Восточной Европе, но и на Западе, в том числе и в США. Главные роли во многих картинах Бекмамбетова исполняют звезды мирового кино. Подобные факты в карьере талантливого режиссера из Атырау придают его творчеству особую колоритность.</a:t>
            </a:r>
            <a:endParaRPr/>
          </a:p>
          <a:p>
            <a:pPr marL="342900" marR="0" lvl="0" indent="-154940" algn="l" rtl="0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КИНЕМАТОРГРАФИЯ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lang="ru-RU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Казахфильм"сотрудничает с ведущими казахстанскими и зарубежными вузами, которые готовят специалистов кино и телевидения. В Казахстане это КазНУИ в Астане, КазНАИ имени Темирбека Жургенова и Университет "Туран" в  Алматы, за рубежом – ВГИК имени Сергея Герасимова, Нью-Йоркская Академия Киноискусства, Санкт-Петербургский Государственный университет кино и телевидения и другие киношколы и организации, совместно с которыми проводятся различного рода образовательные программы - режиссерские, сценарные и продюсерские курсы, мастер-классы, тренинги.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1" name="Google Shape;241;p39" descr="http://mks.gov.kz/uploads/images/03_2016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23528" y="692696"/>
            <a:ext cx="8640960" cy="6048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Ассамблея народа Казахстана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4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1992 году на первом Форуме народа Казахстана Президент страны озвучил идею создания Ассамблеи народа Казахстана. Деятельность Ассамблеи народа Казахстана направлена на реализацию государственной межэтнической политики и повышение эффективности взаимодействия государственных и гражданских институтов в сфере межэтнических отношений.</a:t>
            </a:r>
            <a:endParaRPr/>
          </a:p>
          <a:p>
            <a:pPr marL="342900" marR="0" lvl="0" indent="-1397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Ассамблея народа Казахстана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Указом Президента Республики Казахстан приняты: Концепция развития Ассамблеи народа Казахстана (до 2025 года) и Концепция укрепления и развития казахстанской идентичности и единства, а также ряд других нормативно-правовых актов, направленных на укрепления единства и межэтнического согласия.  </a:t>
            </a:r>
            <a:endParaRPr/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Ассамблея народа Казахстана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4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Казахстане действуют 32 национальных печатных издания на </a:t>
            </a:r>
            <a:b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 языках этносов Казахстана. В эфир телеканала «Мәдениет және білім» выходят передачи на  уйгурском, корейском и немецком языках. Наиболее крупные этнические республиканские газеты работают при государственной поддержке (газеты «Украински новини», «Дойче альгемайне цайтунг», «Коре ильбо», «Уйгур авази», «Ватан», «Ак барс», «Ahiska-Ахыска»).</a:t>
            </a:r>
            <a:endParaRPr sz="296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54940" algn="l" rtl="0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body" idx="1"/>
          </p:nvPr>
        </p:nvSpPr>
        <p:spPr>
          <a:xfrm>
            <a:off x="457200" y="573206"/>
            <a:ext cx="8229600" cy="5552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lang="ru-RU" sz="2960" dirty="0"/>
              <a:t>О</a:t>
            </a:r>
            <a:r>
              <a:rPr lang="ru-RU" sz="296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сновные 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приоритеты деятельности государства в культурной сфере</a:t>
            </a:r>
            <a:r>
              <a:rPr lang="ru-RU" sz="296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lang="ru-RU" sz="296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— 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сохранение и развитие национальной культуры и культур народов и этносов, населяющих Республику Казахстан;</a:t>
            </a:r>
            <a:b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— сохранение историко-культурного наследия;</a:t>
            </a:r>
            <a:b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— проведение широкомасштабных культурных акций, направленных на пропаганду лучших достижений и образцов культурно-духовного развития Казахстана;</a:t>
            </a:r>
            <a:endParaRPr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ru-RU" sz="3959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Статья Главы государства "Взгляд в будущее: модернизация общественного сознания"</a:t>
            </a:r>
            <a:endParaRPr sz="3959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4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Первое условие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модернизации нового типа – это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сохранение своей культуры, собственного национального кода.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Без этого модернизация превратится в пустой звук.</a:t>
            </a:r>
            <a:endParaRPr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несколько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направлений модернизации сознания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как общества в целом, так и каждого казахстанца.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ru-RU" sz="3959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Конкурентоспособность</a:t>
            </a:r>
            <a:br>
              <a:rPr lang="ru-RU" sz="3959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959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программа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«Цифровой Казахстан»,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и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программа трехъязычия,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и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программа культурного и конфессионального согласия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– это часть подготовки нации (всех казахстанцев) к жизни в XXI веке.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Это часть нашей конкурентоспособности.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ru-RU" sz="3959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3959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Прагматизм</a:t>
            </a:r>
            <a:r>
              <a:rPr lang="ru-RU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959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4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Умение жить рационально, с акцентом на достижение реальных целей, с акцентом на образование, здоровый образ жизни и профессиональный успех – это и есть прагматизм в поведении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ru-RU" sz="3959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Сохранение национальной идентичности</a:t>
            </a:r>
            <a:br>
              <a:rPr lang="ru-RU" sz="3959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959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4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понятие духовной модернизации предполагает изменения в национальном сознании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Здесь есть два момента.</a:t>
            </a:r>
            <a:endParaRPr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Во-первых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это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изменение в рамках национального сознания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Во-вторых,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это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сохранение внутреннего ядра национального «Я» при изменении некоторых его черт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Наши национальные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традиции и обычаи, язык и музыка, литература и свадебные обряды, –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одним словом,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национальный дух, должны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вечно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оставаться с нами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Мудрость Абая, перо Ауэзова, проникновенные строки Джамбула, волшебные звуки Курмангазы, вечный зов аруаха – это только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часть нашей духовной культуры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8"/>
          <p:cNvSpPr txBox="1">
            <a:spLocks noGrp="1"/>
          </p:cNvSpPr>
          <p:nvPr>
            <p:ph type="body" idx="1"/>
          </p:nvPr>
        </p:nvSpPr>
        <p:spPr>
          <a:xfrm>
            <a:off x="457200" y="750628"/>
            <a:ext cx="8229600" cy="5375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Два непреложных правила.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Первое.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Никакая модернизация не может иметь место без сохранения национальной культуры.</a:t>
            </a:r>
            <a:endParaRPr dirty="0"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Второе. Ч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тобы двигаться вперед, нужно отказаться от тех элементов прошлого, которые не дают развиваться нации.</a:t>
            </a:r>
            <a:endParaRPr dirty="0"/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ru-RU" sz="3959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3959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Культ знания</a:t>
            </a:r>
            <a:r>
              <a:rPr lang="ru-RU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959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4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Каждый казахстанец должен понимать, что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образование - самый фундаментальный фактор успеха в будущем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В системе приоритетов молодежи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образование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должно стоять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первым номером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ru-RU" sz="3959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3959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Эволюционное, а не революционное развитие Казахстана</a:t>
            </a:r>
            <a:r>
              <a:rPr lang="ru-RU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959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5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Весь ХХ век прошел под знаком революционных потрясений</a:t>
            </a:r>
            <a:endParaRPr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уроки ХХ  века для нашего народа во многом трагические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Во-первых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был сломан естественный путь национального развития и навязаны чуждые формы общественного устройства.</a:t>
            </a:r>
            <a:endParaRPr/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ru-RU" sz="3959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3959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Открытость сознания</a:t>
            </a:r>
            <a:r>
              <a:rPr lang="ru-RU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959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Во-первых,</a:t>
            </a: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понимание того, что творится в большом мире, что происходит вокруг твоей страны, что происходит в твоей части планеты.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Во-вторых,</a:t>
            </a: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открытость сознания – </a:t>
            </a:r>
            <a:r>
              <a:rPr lang="ru-RU" sz="296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это готовность к переменам,</a:t>
            </a: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которые несет новый технологический уклад. Он изменит в ближайшие 10 лет огромные пласты нашей жизни – работу, быт, отдых, жилище, способы человеческого общения. Нужно быть готовым к этому.</a:t>
            </a:r>
            <a:endParaRPr/>
          </a:p>
          <a:p>
            <a:pPr marL="342900" marR="0" lvl="0" indent="-154940" algn="l" rtl="0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2"/>
          <p:cNvSpPr txBox="1">
            <a:spLocks noGrp="1"/>
          </p:cNvSpPr>
          <p:nvPr>
            <p:ph type="body" idx="1"/>
          </p:nvPr>
        </p:nvSpPr>
        <p:spPr>
          <a:xfrm>
            <a:off x="457200" y="791570"/>
            <a:ext cx="8229600" cy="5334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В-третьих,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296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способность перенимать чужой опыт, учиться у других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Две великие азиатские державы, Япония и Китай – классическое воплощение этих способностей.</a:t>
            </a:r>
            <a:endParaRPr dirty="0"/>
          </a:p>
          <a:p>
            <a:pPr marL="342900" marR="0" lvl="0" indent="-34290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Открытость и восприимчивость к лучшим достижениям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а не заведомое отталкивание всего «не своего» – вот </a:t>
            </a:r>
            <a:r>
              <a:rPr lang="ru-RU" sz="296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залог успеха и один из показателей открытого сознания</a:t>
            </a:r>
            <a:r>
              <a:rPr lang="ru-RU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342900" marR="0" lvl="0" indent="-154940" algn="l" rtl="0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Историко-культурное наследие. 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2004 - 2011 годы разработана и реализована уникальная государственная программа </a:t>
            </a:r>
            <a:r>
              <a:rPr lang="ru-RU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«Мәдени мұра», </a:t>
            </a: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которая позволила систематизировать и ввести в оборот обширный пласт историко-культурного наследия страны. 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53"/>
          <p:cNvSpPr txBox="1">
            <a:spLocks noGrp="1"/>
          </p:cNvSpPr>
          <p:nvPr>
            <p:ph type="body" idx="1"/>
          </p:nvPr>
        </p:nvSpPr>
        <p:spPr>
          <a:xfrm>
            <a:off x="457200" y="586854"/>
            <a:ext cx="8229600" cy="5539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Во-вторых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нанесен страшный демографический удар по нации. Удар, который сказался на протяжении целого столетия.</a:t>
            </a: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В-третьих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едва не были утрачены казахский язык и культура.</a:t>
            </a: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В-четвертых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территория Казахстана превратилась во многих регионах в территорию экологического бедствия.</a:t>
            </a:r>
            <a:endParaRPr dirty="0"/>
          </a:p>
          <a:p>
            <a:pPr marL="342900" marR="0" lvl="0" indent="-1397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</a:pPr>
            <a:r>
              <a:rPr lang="ru-RU" sz="8000" dirty="0"/>
              <a:t>С</a:t>
            </a:r>
            <a:r>
              <a:rPr lang="ru-RU" sz="8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пасибо </a:t>
            </a:r>
            <a:r>
              <a:rPr lang="ru-RU" sz="8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 </a:t>
            </a:r>
            <a:r>
              <a:rPr lang="ru-RU" sz="8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внимание!</a:t>
            </a:r>
            <a:endParaRPr sz="8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>
            <a:spLocks noGrp="1"/>
          </p:cNvSpPr>
          <p:nvPr>
            <p:ph type="body" idx="1"/>
          </p:nvPr>
        </p:nvSpPr>
        <p:spPr>
          <a:xfrm>
            <a:off x="457200" y="464024"/>
            <a:ext cx="8229600" cy="5662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Были изданы 132 наименований книг, в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т.ч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15 томов серии «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Бабалар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сөзі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», 10 томов серии «История казахской литературы», 5 томов серии «Антология казахской музыки», 34 томов серии «Библиотека мировой литературы», 11 томов серии «Мировое философское наследие», по 5 томов серии «Мировая культурологическая мысль» и «Древний мир права казахов».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 txBox="1">
            <a:spLocks noGrp="1"/>
          </p:cNvSpPr>
          <p:nvPr>
            <p:ph type="body" idx="1"/>
          </p:nvPr>
        </p:nvSpPr>
        <p:spPr>
          <a:xfrm>
            <a:off x="457200" y="545910"/>
            <a:ext cx="8229600" cy="558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 рамках проекта «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Мәдени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мұра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» полностью отреставрировано 83 памятника истории и культуры, среди них масштабные зарубежные проекты: реставрация мавзолея Султана Аз-Захир 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Бейбарса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в Дамаске (Сирия) и строительные работы на историко-культурном центре и мавзолее Аль-</a:t>
            </a:r>
            <a:r>
              <a:rPr lang="ru-RU" sz="3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Фараби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в Дамаске. 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рамках государственной программы впервые была проведена инвентаризация отечественных памятников, утверждены списки памятников истории и культуры республиканского и местного значений. </a:t>
            </a:r>
            <a:endParaRPr/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список памятников истории и культуры местного значения включены 11266 объектов, республиканского значения – 219 и международного значения – 10. Среди них: памятник мавзолей Х.А. Яссауи (2003), петроглифы Танбалы (2004) и 8 археологических памятников (городища Талгар, Карамерген, Каялык, Акыртас, Кулан, Мерке, Орнек и Костобе Семиреченского «Шёлкового пути»), вошедших в Список всемирного наследия ЮНЕСКО.</a:t>
            </a:r>
            <a:endParaRPr/>
          </a:p>
          <a:p>
            <a:pPr marL="342900" marR="0" lvl="0" indent="-154940" algn="l" rtl="0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Театральное искусство. 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 годы Независимости в Казахстане было открыто 18 театров, из них: 2 – театра оперы и балета, 5 музыкально-драматических, 3 драматических, 3 театра сатиры, 1 театр молодежи, 3 театра кукол, 1 театр юного зрителя. </a:t>
            </a:r>
            <a:endParaRPr/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1188</Words>
  <Application>Microsoft Office PowerPoint</Application>
  <PresentationFormat>Экран (4:3)</PresentationFormat>
  <Paragraphs>81</Paragraphs>
  <Slides>41</Slides>
  <Notes>41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4" baseType="lpstr">
      <vt:lpstr>Arial</vt:lpstr>
      <vt:lpstr>Calibri</vt:lpstr>
      <vt:lpstr>Тема Office</vt:lpstr>
      <vt:lpstr>КУЛЬТУРА РЕСПУБЛИКИ КАЗАХСТАН</vt:lpstr>
      <vt:lpstr>ПЛАН ЛЕКЦИИ</vt:lpstr>
      <vt:lpstr>Презентация PowerPoint</vt:lpstr>
      <vt:lpstr>Историко-культурное наследие. </vt:lpstr>
      <vt:lpstr>Презентация PowerPoint</vt:lpstr>
      <vt:lpstr>Презентация PowerPoint</vt:lpstr>
      <vt:lpstr>Презентация PowerPoint</vt:lpstr>
      <vt:lpstr>Презентация PowerPoint</vt:lpstr>
      <vt:lpstr>Театральное искусство. </vt:lpstr>
      <vt:lpstr>Презентация PowerPoint</vt:lpstr>
      <vt:lpstr>Презентация PowerPoint</vt:lpstr>
      <vt:lpstr>Музыкальное и хореографическое искусство</vt:lpstr>
      <vt:lpstr>Презентация PowerPoint</vt:lpstr>
      <vt:lpstr>Презентация PowerPoint</vt:lpstr>
      <vt:lpstr>Презентация PowerPoint</vt:lpstr>
      <vt:lpstr>Музейное дело</vt:lpstr>
      <vt:lpstr>Презентация PowerPoint</vt:lpstr>
      <vt:lpstr>КИНЕМАТОРГРАФИЯ</vt:lpstr>
      <vt:lpstr>Презентация PowerPoint</vt:lpstr>
      <vt:lpstr>КИНЕМАТОРГРАФИЯ</vt:lpstr>
      <vt:lpstr>КИНЕМАТОРГРАФИЯ</vt:lpstr>
      <vt:lpstr>КИНЕМАТОРГРАФИЯ</vt:lpstr>
      <vt:lpstr>КИНЕМАТОРГРАФИЯ</vt:lpstr>
      <vt:lpstr>КИНЕМАТОРГРАФИЯ</vt:lpstr>
      <vt:lpstr>КИНЕМАТОРГРАФИЯ</vt:lpstr>
      <vt:lpstr>Презентация PowerPoint</vt:lpstr>
      <vt:lpstr>Ассамблея народа Казахстана</vt:lpstr>
      <vt:lpstr>Ассамблея народа Казахстана</vt:lpstr>
      <vt:lpstr>Ассамблея народа Казахстана</vt:lpstr>
      <vt:lpstr>Статья Главы государства "Взгляд в будущее: модернизация общественного сознания"</vt:lpstr>
      <vt:lpstr>Конкурентоспособность </vt:lpstr>
      <vt:lpstr> Прагматизм </vt:lpstr>
      <vt:lpstr>Сохранение национальной идентичности </vt:lpstr>
      <vt:lpstr>Презентация PowerPoint</vt:lpstr>
      <vt:lpstr>Презентация PowerPoint</vt:lpstr>
      <vt:lpstr> Культ знания </vt:lpstr>
      <vt:lpstr> Эволюционное, а не революционное развитие Казахстана </vt:lpstr>
      <vt:lpstr> Открытость сознания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РЕСПУБЛИКИ КАЗАХСТАН</dc:title>
  <cp:lastModifiedBy>user1</cp:lastModifiedBy>
  <cp:revision>1</cp:revision>
  <dcterms:modified xsi:type="dcterms:W3CDTF">2021-02-17T14:15:26Z</dcterms:modified>
</cp:coreProperties>
</file>