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9" r:id="rId6"/>
    <p:sldId id="27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Етістіктің райлары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08"/>
            <a:ext cx="864399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/>
              <a:t>      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Етістіктің  райлары –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орындаушының іс-қимылға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байланысты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ой-пікірін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 қатынасын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білдіреді.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Етістіктің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төрт райы бар: </a:t>
            </a:r>
            <a:r>
              <a:rPr lang="kk-KZ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ашық, шартты, қалау, бұйрық</a:t>
            </a:r>
            <a:r>
              <a:rPr lang="kk-KZ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k-KZ" sz="240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: Мен келдім, келсем, келгім келеді, кел.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852936"/>
            <a:ext cx="721523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Ашық рай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іс-қимылдың қай шақта екенін білдіреді. 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М: бардым,  бардың, бардыңыз, барды.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Шартты рай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іс-қимылдың орындалу-орындалмау шартын білдіреді.М: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м,  бар</a:t>
            </a:r>
            <a:r>
              <a:rPr lang="kk-KZ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ң,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ңыз,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Қалау рай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іс-қимылды орындаушынының қалауын, тілегін, ниетін білдіреді. М: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 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kk-KZ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ңыз </a:t>
            </a:r>
            <a:r>
              <a:rPr lang="kk-KZ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келді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 бар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сы </a:t>
            </a:r>
            <a:r>
              <a:rPr lang="kk-KZ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келді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2928934"/>
            <a:ext cx="47281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400" dirty="0" smtClean="0">
                <a:latin typeface="Times New Roman" pitchFamily="18" charset="0"/>
                <a:cs typeface="Times New Roman" pitchFamily="18" charset="0"/>
              </a:rPr>
              <a:t>Етістіктің райлары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00034" y="571480"/>
            <a:ext cx="3214710" cy="155734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solidFill>
                  <a:srgbClr val="C00000"/>
                </a:solidFill>
              </a:rPr>
              <a:t>Ашық</a:t>
            </a:r>
          </a:p>
          <a:p>
            <a:pPr algn="ctr"/>
            <a:r>
              <a:rPr lang="kk-KZ" sz="2400" dirty="0" smtClean="0"/>
              <a:t>М: келдім</a:t>
            </a: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285720" y="4643446"/>
            <a:ext cx="3214710" cy="150019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solidFill>
                  <a:srgbClr val="C00000"/>
                </a:solidFill>
              </a:rPr>
              <a:t>Қалау</a:t>
            </a:r>
          </a:p>
          <a:p>
            <a:pPr algn="ctr"/>
            <a:r>
              <a:rPr lang="kk-KZ" sz="2400" dirty="0" smtClean="0"/>
              <a:t>М: келгім келеді 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5286380" y="714356"/>
            <a:ext cx="3143272" cy="15716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solidFill>
                  <a:srgbClr val="C00000"/>
                </a:solidFill>
              </a:rPr>
              <a:t>Шартты</a:t>
            </a:r>
          </a:p>
          <a:p>
            <a:pPr algn="ctr"/>
            <a:r>
              <a:rPr lang="kk-KZ" sz="2400" dirty="0" smtClean="0"/>
              <a:t>М: келсем 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5143504" y="4714884"/>
            <a:ext cx="3200416" cy="164307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solidFill>
                  <a:srgbClr val="C00000"/>
                </a:solidFill>
              </a:rPr>
              <a:t>Бұйрық</a:t>
            </a:r>
          </a:p>
          <a:p>
            <a:pPr algn="ctr"/>
            <a:r>
              <a:rPr lang="kk-KZ" sz="2400" dirty="0" smtClean="0"/>
              <a:t>М: кел </a:t>
            </a:r>
            <a:endParaRPr lang="ru-RU" sz="2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572132" y="3786190"/>
            <a:ext cx="100013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000628" y="2285992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3143240" y="2285992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2857488" y="3929066"/>
            <a:ext cx="85725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85794"/>
            <a:ext cx="7286676" cy="14287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Ашық рай 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іс-қимылдың қай шақта екенін білдіреді.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2643182"/>
            <a:ext cx="4929222" cy="35719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М: бардым,  бардың, бардыңыз,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барды.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7500990" cy="17145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Шартты рай 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іс-қимылдың орындалу-орындалмау шартын білдіреді.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2643182"/>
            <a:ext cx="4929222" cy="35719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М: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м, 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ң,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ңыз,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7858180" cy="17145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Қалау рай 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іс-қимылды орындаушынының қалауын, тілегін, ниетін білдіреді.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2643182"/>
            <a:ext cx="5857916" cy="35719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М: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, 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ңыз 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келді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бар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ғы</a:t>
            </a:r>
            <a:r>
              <a:rPr lang="kk-KZ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 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келді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7500990" cy="17145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Бұйрық рай 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іс-қимылдың бұйыру, талап ету, өтіну ретінде айтылу мағынасын білдіреді.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2643182"/>
            <a:ext cx="5572164" cy="35719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М: мен барайын,  сен бар,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сіз барыңыз,</a:t>
            </a:r>
          </a:p>
          <a:p>
            <a:pPr algn="ctr"/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ол барсын.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210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Етістіктің райлары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Алмагуль</dc:creator>
  <cp:lastModifiedBy>Алмагуль</cp:lastModifiedBy>
  <cp:revision>16</cp:revision>
  <dcterms:modified xsi:type="dcterms:W3CDTF">2020-11-17T11:57:16Z</dcterms:modified>
</cp:coreProperties>
</file>