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2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E6CA1F9D-2C50-4D04-84A2-A02747470158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540AFE8-015F-493B-A109-4E190607E7AF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Коммуникации в организации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308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Коммуникационный процесс в менеджменте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7992888" cy="4320480"/>
          </a:xfrm>
        </p:spPr>
      </p:pic>
    </p:spTree>
    <p:extLst>
      <p:ext uri="{BB962C8B-B14F-4D97-AF65-F5344CB8AC3E}">
        <p14:creationId xmlns:p14="http://schemas.microsoft.com/office/powerpoint/2010/main" val="3734619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Элемент коммуникационного процесса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1) </a:t>
            </a:r>
            <a:r>
              <a:rPr lang="ru-RU" dirty="0" smtClean="0">
                <a:solidFill>
                  <a:srgbClr val="FFFF00"/>
                </a:solidFill>
              </a:rPr>
              <a:t>Источник - </a:t>
            </a:r>
            <a:r>
              <a:rPr lang="ru-RU" dirty="0" smtClean="0"/>
              <a:t>создатель </a:t>
            </a:r>
            <a:r>
              <a:rPr lang="ru-RU" dirty="0"/>
              <a:t>идеи (коммуникант</a:t>
            </a:r>
            <a:r>
              <a:rPr lang="ru-RU" dirty="0" smtClean="0"/>
              <a:t>).</a:t>
            </a:r>
          </a:p>
          <a:p>
            <a:r>
              <a:rPr lang="ru-RU" dirty="0">
                <a:solidFill>
                  <a:srgbClr val="FFFF00"/>
                </a:solidFill>
              </a:rPr>
              <a:t>2) Сообщение - </a:t>
            </a:r>
            <a:r>
              <a:rPr lang="ru-RU" dirty="0" smtClean="0"/>
              <a:t>информация</a:t>
            </a:r>
            <a:r>
              <a:rPr lang="ru-RU" dirty="0"/>
              <a:t>, которую передает источник </a:t>
            </a:r>
            <a:r>
              <a:rPr lang="ru-RU" dirty="0" smtClean="0"/>
              <a:t>получателю.</a:t>
            </a:r>
          </a:p>
          <a:p>
            <a:r>
              <a:rPr lang="ru-RU" dirty="0">
                <a:solidFill>
                  <a:srgbClr val="FFFF00"/>
                </a:solidFill>
              </a:rPr>
              <a:t>3) Канал (прямой и обратной связи)- </a:t>
            </a:r>
            <a:r>
              <a:rPr lang="ru-RU" dirty="0" smtClean="0"/>
              <a:t>средство</a:t>
            </a:r>
            <a:r>
              <a:rPr lang="ru-RU" dirty="0"/>
              <a:t>, с помощью которого сообщение передается от источника к получателю и </a:t>
            </a:r>
            <a:r>
              <a:rPr lang="ru-RU" dirty="0" smtClean="0"/>
              <a:t>обратно.</a:t>
            </a:r>
          </a:p>
          <a:p>
            <a:r>
              <a:rPr lang="ru-RU" dirty="0">
                <a:solidFill>
                  <a:srgbClr val="FFFF00"/>
                </a:solidFill>
              </a:rPr>
              <a:t>4) Получатель - </a:t>
            </a:r>
            <a:r>
              <a:rPr lang="ru-RU" dirty="0" smtClean="0"/>
              <a:t>коммуникант</a:t>
            </a:r>
            <a:r>
              <a:rPr lang="ru-RU" dirty="0"/>
              <a:t>, ради которого функционирует коммуникация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60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Эффект коммуникационного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Эффект </a:t>
            </a:r>
            <a:r>
              <a:rPr lang="ru-RU" dirty="0">
                <a:solidFill>
                  <a:srgbClr val="FFFF00"/>
                </a:solidFill>
              </a:rPr>
              <a:t>коммуникационного процесса — </a:t>
            </a:r>
            <a:r>
              <a:rPr lang="ru-RU" dirty="0"/>
              <a:t>это изменение в поведении «получателя», которые происходят в результате принятия сообщения.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632241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Основные результаты коммуникационного процесса: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1) </a:t>
            </a:r>
            <a:r>
              <a:rPr lang="ru-RU" dirty="0" smtClean="0"/>
              <a:t>Изменения </a:t>
            </a:r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в знаниях «получателя».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2)</a:t>
            </a:r>
            <a:r>
              <a:rPr lang="ru-RU" dirty="0" smtClean="0"/>
              <a:t> Изменение </a:t>
            </a:r>
            <a:r>
              <a:rPr lang="ru-RU" dirty="0"/>
              <a:t>установок «получателя</a:t>
            </a:r>
            <a:r>
              <a:rPr lang="ru-RU" dirty="0" smtClean="0"/>
              <a:t>»,</a:t>
            </a:r>
          </a:p>
          <a:p>
            <a:r>
              <a:rPr lang="ru-RU" dirty="0" smtClean="0"/>
              <a:t>т</a:t>
            </a:r>
            <a:r>
              <a:rPr lang="ru-RU" dirty="0"/>
              <a:t>. е. изменение </a:t>
            </a:r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относительно устойчивых представлений индивида.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3)</a:t>
            </a:r>
            <a:r>
              <a:rPr lang="ru-RU" dirty="0" smtClean="0"/>
              <a:t> Изменение </a:t>
            </a:r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поведения «получателя» сообщения.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2347748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Управленческая деятельность представляет собой в широком смысле слова </a:t>
            </a:r>
            <a:r>
              <a:rPr lang="ru-RU" dirty="0">
                <a:solidFill>
                  <a:srgbClr val="FFFF00"/>
                </a:solidFill>
              </a:rPr>
              <a:t>обмен информацией</a:t>
            </a:r>
            <a:r>
              <a:rPr lang="ru-RU" dirty="0"/>
              <a:t>, который является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сложнейшей проблемой в любой организации.</a:t>
            </a:r>
          </a:p>
          <a:p>
            <a:r>
              <a:rPr lang="ru-RU" dirty="0">
                <a:solidFill>
                  <a:srgbClr val="002060"/>
                </a:solidFill>
              </a:rPr>
              <a:t>Коммуникации - </a:t>
            </a:r>
            <a:r>
              <a:rPr lang="ru-RU" dirty="0"/>
              <a:t>это устойчивая связь между участниками управленческого процесса, представляющая собой взаимозависимость этапов работы с информацией.</a:t>
            </a:r>
          </a:p>
        </p:txBody>
      </p:sp>
    </p:spTree>
    <p:extLst>
      <p:ext uri="{BB962C8B-B14F-4D97-AF65-F5344CB8AC3E}">
        <p14:creationId xmlns:p14="http://schemas.microsoft.com/office/powerpoint/2010/main" val="3452101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Цели коммуникации: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1) Организовывать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информационный обмен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между субъектом и объектом </a:t>
            </a:r>
            <a:r>
              <a:rPr lang="ru-RU" dirty="0"/>
              <a:t>управления.</a:t>
            </a:r>
          </a:p>
          <a:p>
            <a:r>
              <a:rPr lang="ru-RU" dirty="0" smtClean="0"/>
              <a:t>2) Наладить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процесс эмоционального и интеллектуального обмена </a:t>
            </a:r>
            <a:r>
              <a:rPr lang="ru-RU" dirty="0"/>
              <a:t>управленческой информацией.</a:t>
            </a:r>
          </a:p>
          <a:p>
            <a:r>
              <a:rPr lang="ru-RU" dirty="0" smtClean="0"/>
              <a:t>3) Установить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взаимосвязь </a:t>
            </a:r>
            <a:r>
              <a:rPr lang="ru-RU" dirty="0"/>
              <a:t>между людьми в организации.</a:t>
            </a:r>
          </a:p>
          <a:p>
            <a:r>
              <a:rPr lang="ru-RU" dirty="0" smtClean="0"/>
              <a:t>4) Сформулировать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общие взгляды </a:t>
            </a:r>
            <a:r>
              <a:rPr lang="ru-RU" dirty="0"/>
              <a:t>на внутреннюю среду организации.</a:t>
            </a:r>
          </a:p>
          <a:p>
            <a:r>
              <a:rPr lang="ru-RU" dirty="0" smtClean="0"/>
              <a:t>5) Организовать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совместную работу </a:t>
            </a:r>
            <a:r>
              <a:rPr lang="ru-RU" dirty="0"/>
              <a:t>коллективов с целью </a:t>
            </a:r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выполнения задач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113541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Виды коммуникаций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Вертикальная — </a:t>
            </a:r>
            <a:r>
              <a:rPr lang="ru-RU" dirty="0"/>
              <a:t>это обмен информацией между руководителем и подчиненными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Горизонтальная —</a:t>
            </a:r>
            <a:r>
              <a:rPr lang="ru-RU" dirty="0"/>
              <a:t> представляет собой процесс передачи информации между сотрудниками одного уровня;</a:t>
            </a:r>
          </a:p>
        </p:txBody>
      </p:sp>
    </p:spTree>
    <p:extLst>
      <p:ext uri="{BB962C8B-B14F-4D97-AF65-F5344CB8AC3E}">
        <p14:creationId xmlns:p14="http://schemas.microsoft.com/office/powerpoint/2010/main" val="1983626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Виды коммуникаций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Вербальная —</a:t>
            </a:r>
            <a:r>
              <a:rPr lang="ru-RU" dirty="0"/>
              <a:t> процесс общения с целью передачи информации </a:t>
            </a:r>
            <a:r>
              <a:rPr lang="ru-RU" dirty="0">
                <a:solidFill>
                  <a:srgbClr val="00B0F0"/>
                </a:solidFill>
              </a:rPr>
              <a:t>при помощи слов</a:t>
            </a:r>
            <a:r>
              <a:rPr lang="ru-RU" dirty="0" smtClean="0">
                <a:solidFill>
                  <a:srgbClr val="00B0F0"/>
                </a:solidFill>
              </a:rPr>
              <a:t>;</a:t>
            </a:r>
          </a:p>
          <a:p>
            <a:endParaRPr lang="ru-RU" dirty="0">
              <a:solidFill>
                <a:srgbClr val="00B0F0"/>
              </a:solidFill>
            </a:endParaRPr>
          </a:p>
          <a:p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Невербальная —</a:t>
            </a:r>
            <a:r>
              <a:rPr lang="ru-RU" dirty="0"/>
              <a:t> общение </a:t>
            </a:r>
            <a:r>
              <a:rPr lang="ru-RU" dirty="0">
                <a:solidFill>
                  <a:srgbClr val="00B0F0"/>
                </a:solidFill>
              </a:rPr>
              <a:t>с помощью мимики, жестов, взглядов</a:t>
            </a:r>
            <a:r>
              <a:rPr lang="ru-RU" dirty="0" smtClean="0">
                <a:solidFill>
                  <a:srgbClr val="00B0F0"/>
                </a:solidFill>
              </a:rPr>
              <a:t>;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2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Форма коммуникаций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1)</a:t>
            </a:r>
            <a:r>
              <a:rPr lang="ru-RU" dirty="0" smtClean="0"/>
              <a:t> Письменная</a:t>
            </a:r>
            <a:endParaRPr lang="ru-RU" dirty="0"/>
          </a:p>
          <a:p>
            <a:r>
              <a:rPr lang="ru-RU" dirty="0" smtClean="0">
                <a:solidFill>
                  <a:srgbClr val="FFFF00"/>
                </a:solidFill>
              </a:rPr>
              <a:t>2)</a:t>
            </a:r>
            <a:r>
              <a:rPr lang="ru-RU" dirty="0" smtClean="0"/>
              <a:t> Устная</a:t>
            </a:r>
            <a:endParaRPr lang="ru-RU" dirty="0"/>
          </a:p>
          <a:p>
            <a:r>
              <a:rPr lang="ru-RU" dirty="0" smtClean="0">
                <a:solidFill>
                  <a:srgbClr val="FFFF00"/>
                </a:solidFill>
              </a:rPr>
              <a:t>3)</a:t>
            </a:r>
            <a:r>
              <a:rPr lang="ru-RU" dirty="0" smtClean="0"/>
              <a:t> Видео</a:t>
            </a:r>
            <a:endParaRPr lang="ru-RU" dirty="0"/>
          </a:p>
          <a:p>
            <a:r>
              <a:rPr lang="ru-RU" dirty="0" smtClean="0">
                <a:solidFill>
                  <a:srgbClr val="FFFF00"/>
                </a:solidFill>
              </a:rPr>
              <a:t>4)</a:t>
            </a:r>
            <a:r>
              <a:rPr lang="ru-RU" dirty="0" smtClean="0"/>
              <a:t> Электронная</a:t>
            </a:r>
            <a:endParaRPr lang="ru-RU" dirty="0"/>
          </a:p>
          <a:p>
            <a:r>
              <a:rPr lang="ru-RU" dirty="0" smtClean="0">
                <a:solidFill>
                  <a:srgbClr val="FFFF00"/>
                </a:solidFill>
              </a:rPr>
              <a:t>5)</a:t>
            </a:r>
            <a:r>
              <a:rPr lang="ru-RU" dirty="0" smtClean="0"/>
              <a:t> Эмоциональная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101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Средства коммуникаций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Документы</a:t>
            </a:r>
            <a:endParaRPr lang="ru-RU" dirty="0"/>
          </a:p>
          <a:p>
            <a:r>
              <a:rPr lang="ru-RU" dirty="0" smtClean="0"/>
              <a:t>2) Речь</a:t>
            </a:r>
            <a:endParaRPr lang="ru-RU" dirty="0"/>
          </a:p>
          <a:p>
            <a:r>
              <a:rPr lang="ru-RU" dirty="0" smtClean="0"/>
              <a:t>3) Знаковые </a:t>
            </a:r>
            <a:r>
              <a:rPr lang="ru-RU" dirty="0"/>
              <a:t>системы</a:t>
            </a:r>
          </a:p>
          <a:p>
            <a:r>
              <a:rPr lang="ru-RU" dirty="0" smtClean="0"/>
              <a:t>4) Электронные </a:t>
            </a:r>
            <a:r>
              <a:rPr lang="ru-RU" dirty="0"/>
              <a:t>средства связи</a:t>
            </a:r>
          </a:p>
          <a:p>
            <a:r>
              <a:rPr lang="ru-RU" dirty="0" smtClean="0"/>
              <a:t>5) Видео- </a:t>
            </a:r>
            <a:r>
              <a:rPr lang="ru-RU" dirty="0"/>
              <a:t>и телекоммуникации</a:t>
            </a:r>
          </a:p>
          <a:p>
            <a:r>
              <a:rPr lang="ru-RU" dirty="0" smtClean="0"/>
              <a:t>6) Элементы </a:t>
            </a:r>
            <a:r>
              <a:rPr lang="ru-RU" dirty="0"/>
              <a:t>структуры физиологической системы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320143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Значение коммуникации в организации: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1)</a:t>
            </a:r>
            <a:r>
              <a:rPr lang="ru-RU" dirty="0" smtClean="0"/>
              <a:t> Коммуникация </a:t>
            </a:r>
            <a:r>
              <a:rPr lang="ru-RU" dirty="0"/>
              <a:t>— основное условие </a:t>
            </a:r>
            <a:r>
              <a:rPr lang="ru-RU" dirty="0">
                <a:solidFill>
                  <a:srgbClr val="92D050"/>
                </a:solidFill>
              </a:rPr>
              <a:t>существования и развития организации.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2)</a:t>
            </a:r>
            <a:r>
              <a:rPr lang="ru-RU" dirty="0" smtClean="0"/>
              <a:t> Коммуникация </a:t>
            </a:r>
            <a:r>
              <a:rPr lang="ru-RU" dirty="0"/>
              <a:t>осуществляет </a:t>
            </a:r>
            <a:r>
              <a:rPr lang="ru-RU" dirty="0">
                <a:solidFill>
                  <a:srgbClr val="FFC000"/>
                </a:solidFill>
              </a:rPr>
              <a:t>взаимодействие с внешней средой,</a:t>
            </a:r>
            <a:r>
              <a:rPr lang="ru-RU" dirty="0"/>
              <a:t> определяя уровень и качество принятия управленческих решений.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4)</a:t>
            </a:r>
            <a:r>
              <a:rPr lang="ru-RU" dirty="0" smtClean="0"/>
              <a:t> Коммуникации </a:t>
            </a:r>
            <a:r>
              <a:rPr lang="ru-RU" dirty="0">
                <a:solidFill>
                  <a:srgbClr val="92D050"/>
                </a:solidFill>
              </a:rPr>
              <a:t>характеризуют состояния внутренней среды </a:t>
            </a:r>
            <a:r>
              <a:rPr lang="ru-RU" dirty="0"/>
              <a:t>организации путем обеспечения функционирования и взаимодействия людей, структуры, целей, технологии и задач организации.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5)</a:t>
            </a:r>
            <a:r>
              <a:rPr lang="ru-RU" dirty="0" smtClean="0"/>
              <a:t> Коммуникация </a:t>
            </a:r>
            <a:r>
              <a:rPr lang="ru-RU" dirty="0">
                <a:solidFill>
                  <a:srgbClr val="FFC000"/>
                </a:solidFill>
              </a:rPr>
              <a:t>создает неформальную структуру </a:t>
            </a:r>
            <a:r>
              <a:rPr lang="ru-RU" dirty="0"/>
              <a:t>в процессе функционирования организации и </a:t>
            </a:r>
            <a:r>
              <a:rPr lang="ru-RU" dirty="0">
                <a:solidFill>
                  <a:srgbClr val="92D050"/>
                </a:solidFill>
              </a:rPr>
              <a:t>способствует сближению с ней формальной структуры.</a:t>
            </a:r>
          </a:p>
        </p:txBody>
      </p:sp>
    </p:spTree>
    <p:extLst>
      <p:ext uri="{BB962C8B-B14F-4D97-AF65-F5344CB8AC3E}">
        <p14:creationId xmlns:p14="http://schemas.microsoft.com/office/powerpoint/2010/main" val="1819487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92D050"/>
                </a:solidFill>
              </a:rPr>
              <a:t>Коммуникационный процесс в менеджменте </a:t>
            </a:r>
            <a:r>
              <a:rPr lang="ru-RU" dirty="0"/>
              <a:t>- это обмен информацией (в любой форме) между элементами организационной системы </a:t>
            </a:r>
            <a:r>
              <a:rPr lang="ru-RU" dirty="0" smtClean="0"/>
              <a:t>по </a:t>
            </a:r>
            <a:r>
              <a:rPr lang="ru-RU" dirty="0"/>
              <a:t>каналам прямой и обратной </a:t>
            </a:r>
            <a:r>
              <a:rPr lang="ru-RU" dirty="0" smtClean="0"/>
              <a:t>связи.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7694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64</TotalTime>
  <Words>411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Коммуникации в организации</vt:lpstr>
      <vt:lpstr>Введение</vt:lpstr>
      <vt:lpstr>Цели коммуникации:</vt:lpstr>
      <vt:lpstr>Виды коммуникаций</vt:lpstr>
      <vt:lpstr>Виды коммуникаций</vt:lpstr>
      <vt:lpstr>Форма коммуникаций</vt:lpstr>
      <vt:lpstr>Средства коммуникаций</vt:lpstr>
      <vt:lpstr>Значение коммуникации в организации:</vt:lpstr>
      <vt:lpstr>Презентация PowerPoint</vt:lpstr>
      <vt:lpstr>Коммуникационный процесс в менеджменте </vt:lpstr>
      <vt:lpstr>Элемент коммуникационного процесса</vt:lpstr>
      <vt:lpstr>Эффект коммуникационного процесса</vt:lpstr>
      <vt:lpstr>Основные результаты коммуникационного процесса: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Коммуникации в организации</dc:title>
  <dc:creator>user</dc:creator>
  <cp:lastModifiedBy>User</cp:lastModifiedBy>
  <cp:revision>6</cp:revision>
  <dcterms:created xsi:type="dcterms:W3CDTF">2012-11-13T10:26:49Z</dcterms:created>
  <dcterms:modified xsi:type="dcterms:W3CDTF">2021-02-02T04:24:09Z</dcterms:modified>
</cp:coreProperties>
</file>