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4"/>
  </p:notesMasterIdLst>
  <p:handoutMasterIdLst>
    <p:handoutMasterId r:id="rId15"/>
  </p:handoutMasterIdLst>
  <p:sldIdLst>
    <p:sldId id="256" r:id="rId2"/>
    <p:sldId id="271" r:id="rId3"/>
    <p:sldId id="281" r:id="rId4"/>
    <p:sldId id="292" r:id="rId5"/>
    <p:sldId id="279" r:id="rId6"/>
    <p:sldId id="280" r:id="rId7"/>
    <p:sldId id="293" r:id="rId8"/>
    <p:sldId id="257" r:id="rId9"/>
    <p:sldId id="294" r:id="rId10"/>
    <p:sldId id="275" r:id="rId11"/>
    <p:sldId id="296" r:id="rId12"/>
    <p:sldId id="295" r:id="rId13"/>
  </p:sldIdLst>
  <p:sldSz cx="12192000" cy="6858000"/>
  <p:notesSz cx="6858000" cy="9144000"/>
  <p:defaultTextStyle>
    <a:defPPr rtl="0"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Добро пожаловать!" id="{E75E278A-FF0E-49A4-B170-79828D63BBAD}">
          <p14:sldIdLst>
            <p14:sldId id="256"/>
          </p14:sldIdLst>
        </p14:section>
        <p14:section name="Конструктор, трансформация, добавление заметок, совместная работа, помощник" id="{B9B51309-D148-4332-87C2-07BE32FBCA3B}">
          <p14:sldIdLst>
            <p14:sldId id="271"/>
            <p14:sldId id="281"/>
            <p14:sldId id="292"/>
            <p14:sldId id="279"/>
            <p14:sldId id="280"/>
            <p14:sldId id="293"/>
            <p14:sldId id="257"/>
            <p14:sldId id="294"/>
            <p14:sldId id="275"/>
            <p14:sldId id="296"/>
            <p14:sldId id="295"/>
          </p14:sldIdLst>
        </p14:section>
        <p14:section name="Дополнительные сведения" id="{2CC34DB2-6590-42C0-AD4B-A04C6060184E}">
          <p14:sldIdLst/>
        </p14:section>
      </p14:sectionLst>
    </p:ex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Author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24726"/>
    <a:srgbClr val="404040"/>
    <a:srgbClr val="FF9B45"/>
    <a:srgbClr val="DD462F"/>
    <a:srgbClr val="F8CFB6"/>
    <a:srgbClr val="F8CAB6"/>
    <a:srgbClr val="923922"/>
    <a:srgbClr val="F5F5F5"/>
    <a:srgbClr val="F2F2F2"/>
    <a:srgbClr val="D2B4A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85" autoAdjust="0"/>
    <p:restoredTop sz="94214" autoAdjust="0"/>
  </p:normalViewPr>
  <p:slideViewPr>
    <p:cSldViewPr snapToGrid="0">
      <p:cViewPr>
        <p:scale>
          <a:sx n="80" d="100"/>
          <a:sy n="80" d="100"/>
        </p:scale>
        <p:origin x="-24" y="-50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129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90" d="100"/>
          <a:sy n="90" d="100"/>
        </p:scale>
        <p:origin x="3024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commentAuthors" Target="commentAuthors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28" Type="http://schemas.microsoft.com/office/2015/10/relationships/revisionInfo" Target="revisionInfo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3E82B05-0F15-4712-81E5-650A5BA7E3BA}" type="doc">
      <dgm:prSet loTypeId="urn:microsoft.com/office/officeart/2005/8/layout/orgChart1" loCatId="hierarchy" qsTypeId="urn:microsoft.com/office/officeart/2005/8/quickstyle/simple5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1CD5A10A-6B72-4503-B13F-1F24AC9A3B77}">
      <dgm:prSet phldrT="[Текст]"/>
      <dgm:spPr/>
      <dgm:t>
        <a:bodyPr/>
        <a:lstStyle/>
        <a:p>
          <a:r>
            <a:rPr lang="ru-RU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Налогоплательщиков РК подразделяют на </a:t>
          </a:r>
          <a:endParaRPr lang="ru-RU" dirty="0"/>
        </a:p>
      </dgm:t>
    </dgm:pt>
    <dgm:pt modelId="{959F487E-A489-49AD-B74E-3E4417E94754}" type="parTrans" cxnId="{A3554236-C2D3-493C-8D16-3CBA9B4532F1}">
      <dgm:prSet/>
      <dgm:spPr/>
      <dgm:t>
        <a:bodyPr/>
        <a:lstStyle/>
        <a:p>
          <a:endParaRPr lang="ru-RU"/>
        </a:p>
      </dgm:t>
    </dgm:pt>
    <dgm:pt modelId="{F6DDD38B-6B7A-4078-9481-90BFD82A2442}" type="sibTrans" cxnId="{A3554236-C2D3-493C-8D16-3CBA9B4532F1}">
      <dgm:prSet/>
      <dgm:spPr/>
      <dgm:t>
        <a:bodyPr/>
        <a:lstStyle/>
        <a:p>
          <a:endParaRPr lang="ru-RU"/>
        </a:p>
      </dgm:t>
    </dgm:pt>
    <dgm:pt modelId="{3D8C0A02-89BD-4DEB-AD26-BAE4312A9256}">
      <dgm:prSet phldrT="[Текст]"/>
      <dgm:spPr/>
      <dgm:t>
        <a:bodyPr/>
        <a:lstStyle/>
        <a:p>
          <a:r>
            <a: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Резидентов</a:t>
          </a:r>
        </a:p>
        <a:p>
          <a:r>
            <a:rPr lang="ru-RU" dirty="0" smtClean="0"/>
            <a:t>«неограниченная налоговая ответственность»</a:t>
          </a:r>
          <a:endParaRPr lang="ru-RU" dirty="0"/>
        </a:p>
      </dgm:t>
    </dgm:pt>
    <dgm:pt modelId="{28D2A0C7-AFCC-4B2B-A69E-5E0003DC78BD}" type="parTrans" cxnId="{618CD5BE-D1A8-4E01-8510-BC0731D5DB47}">
      <dgm:prSet/>
      <dgm:spPr/>
      <dgm:t>
        <a:bodyPr/>
        <a:lstStyle/>
        <a:p>
          <a:endParaRPr lang="ru-RU"/>
        </a:p>
      </dgm:t>
    </dgm:pt>
    <dgm:pt modelId="{679DE890-5B90-430A-95C9-71068679B0BE}" type="sibTrans" cxnId="{618CD5BE-D1A8-4E01-8510-BC0731D5DB47}">
      <dgm:prSet/>
      <dgm:spPr/>
      <dgm:t>
        <a:bodyPr/>
        <a:lstStyle/>
        <a:p>
          <a:endParaRPr lang="ru-RU"/>
        </a:p>
      </dgm:t>
    </dgm:pt>
    <dgm:pt modelId="{3BE5581A-4F9A-4B9D-868B-B2DE1A8B3C1D}">
      <dgm:prSet/>
      <dgm:spPr/>
      <dgm:t>
        <a:bodyPr/>
        <a:lstStyle/>
        <a:p>
          <a:r>
            <a: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Нерезидентов</a:t>
          </a:r>
        </a:p>
        <a:p>
          <a:r>
            <a:rPr lang="ru-RU" dirty="0" smtClean="0"/>
            <a:t>«ограниченная налоговая ответственность»</a:t>
          </a:r>
          <a:endParaRPr lang="ru-RU" dirty="0"/>
        </a:p>
      </dgm:t>
    </dgm:pt>
    <dgm:pt modelId="{83F8D219-2589-4B2B-95AE-586BC900381B}" type="parTrans" cxnId="{65FECE87-76BA-45FA-910E-64162387EF38}">
      <dgm:prSet/>
      <dgm:spPr/>
      <dgm:t>
        <a:bodyPr/>
        <a:lstStyle/>
        <a:p>
          <a:endParaRPr lang="ru-RU"/>
        </a:p>
      </dgm:t>
    </dgm:pt>
    <dgm:pt modelId="{AA78A725-E2E6-43DD-BF7C-4FEA4135B182}" type="sibTrans" cxnId="{65FECE87-76BA-45FA-910E-64162387EF38}">
      <dgm:prSet/>
      <dgm:spPr/>
      <dgm:t>
        <a:bodyPr/>
        <a:lstStyle/>
        <a:p>
          <a:endParaRPr lang="ru-RU"/>
        </a:p>
      </dgm:t>
    </dgm:pt>
    <dgm:pt modelId="{EE1DEBEB-D453-431D-A235-4E372C8339DA}" type="pres">
      <dgm:prSet presAssocID="{33E82B05-0F15-4712-81E5-650A5BA7E3BA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67AC3C1E-3170-465A-AB49-0FF863C433C0}" type="pres">
      <dgm:prSet presAssocID="{1CD5A10A-6B72-4503-B13F-1F24AC9A3B77}" presName="hierRoot1" presStyleCnt="0">
        <dgm:presLayoutVars>
          <dgm:hierBranch val="init"/>
        </dgm:presLayoutVars>
      </dgm:prSet>
      <dgm:spPr/>
    </dgm:pt>
    <dgm:pt modelId="{003294B5-211A-4EF9-AFBC-4212321B59DC}" type="pres">
      <dgm:prSet presAssocID="{1CD5A10A-6B72-4503-B13F-1F24AC9A3B77}" presName="rootComposite1" presStyleCnt="0"/>
      <dgm:spPr/>
    </dgm:pt>
    <dgm:pt modelId="{E508DA76-0E75-41B4-8EC3-47E9C3A323C9}" type="pres">
      <dgm:prSet presAssocID="{1CD5A10A-6B72-4503-B13F-1F24AC9A3B77}" presName="rootText1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D2DA86C7-408F-42FB-9C6D-76E20A728D81}" type="pres">
      <dgm:prSet presAssocID="{1CD5A10A-6B72-4503-B13F-1F24AC9A3B77}" presName="rootConnector1" presStyleLbl="node1" presStyleIdx="0" presStyleCnt="0"/>
      <dgm:spPr/>
      <dgm:t>
        <a:bodyPr/>
        <a:lstStyle/>
        <a:p>
          <a:endParaRPr lang="ru-RU"/>
        </a:p>
      </dgm:t>
    </dgm:pt>
    <dgm:pt modelId="{55E5DEDA-FAA7-477C-AD79-AC8C46B73620}" type="pres">
      <dgm:prSet presAssocID="{1CD5A10A-6B72-4503-B13F-1F24AC9A3B77}" presName="hierChild2" presStyleCnt="0"/>
      <dgm:spPr/>
    </dgm:pt>
    <dgm:pt modelId="{963D0EF9-45C2-4D2C-B19D-E0FBF92B57F2}" type="pres">
      <dgm:prSet presAssocID="{28D2A0C7-AFCC-4B2B-A69E-5E0003DC78BD}" presName="Name37" presStyleLbl="parChTrans1D2" presStyleIdx="0" presStyleCnt="2"/>
      <dgm:spPr/>
      <dgm:t>
        <a:bodyPr/>
        <a:lstStyle/>
        <a:p>
          <a:endParaRPr lang="ru-RU"/>
        </a:p>
      </dgm:t>
    </dgm:pt>
    <dgm:pt modelId="{15E4D0DD-AD71-499B-86CB-E0A1E1C5EC07}" type="pres">
      <dgm:prSet presAssocID="{3D8C0A02-89BD-4DEB-AD26-BAE4312A9256}" presName="hierRoot2" presStyleCnt="0">
        <dgm:presLayoutVars>
          <dgm:hierBranch val="init"/>
        </dgm:presLayoutVars>
      </dgm:prSet>
      <dgm:spPr/>
    </dgm:pt>
    <dgm:pt modelId="{E783CE78-3335-486F-A452-EA59CA00620F}" type="pres">
      <dgm:prSet presAssocID="{3D8C0A02-89BD-4DEB-AD26-BAE4312A9256}" presName="rootComposite" presStyleCnt="0"/>
      <dgm:spPr/>
    </dgm:pt>
    <dgm:pt modelId="{1635E06E-2CA1-4D71-ACA6-7E5C7C53A948}" type="pres">
      <dgm:prSet presAssocID="{3D8C0A02-89BD-4DEB-AD26-BAE4312A9256}" presName="rootText" presStyleLbl="node2" presStyleIdx="0" presStyleCnt="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57C2DD91-D802-4B5A-AC7C-1E4EE229DF78}" type="pres">
      <dgm:prSet presAssocID="{3D8C0A02-89BD-4DEB-AD26-BAE4312A9256}" presName="rootConnector" presStyleLbl="node2" presStyleIdx="0" presStyleCnt="2"/>
      <dgm:spPr/>
      <dgm:t>
        <a:bodyPr/>
        <a:lstStyle/>
        <a:p>
          <a:endParaRPr lang="ru-RU"/>
        </a:p>
      </dgm:t>
    </dgm:pt>
    <dgm:pt modelId="{B28E982C-8BFC-441F-96D2-F224E8B7DB1C}" type="pres">
      <dgm:prSet presAssocID="{3D8C0A02-89BD-4DEB-AD26-BAE4312A9256}" presName="hierChild4" presStyleCnt="0"/>
      <dgm:spPr/>
    </dgm:pt>
    <dgm:pt modelId="{902737F0-2311-4E13-8468-300D3B15441B}" type="pres">
      <dgm:prSet presAssocID="{3D8C0A02-89BD-4DEB-AD26-BAE4312A9256}" presName="hierChild5" presStyleCnt="0"/>
      <dgm:spPr/>
    </dgm:pt>
    <dgm:pt modelId="{E2E5E84B-9654-40C6-A8F6-13667FEF8A47}" type="pres">
      <dgm:prSet presAssocID="{83F8D219-2589-4B2B-95AE-586BC900381B}" presName="Name37" presStyleLbl="parChTrans1D2" presStyleIdx="1" presStyleCnt="2"/>
      <dgm:spPr/>
      <dgm:t>
        <a:bodyPr/>
        <a:lstStyle/>
        <a:p>
          <a:endParaRPr lang="ru-RU"/>
        </a:p>
      </dgm:t>
    </dgm:pt>
    <dgm:pt modelId="{FE978622-996F-40D2-895C-00CE80A841BE}" type="pres">
      <dgm:prSet presAssocID="{3BE5581A-4F9A-4B9D-868B-B2DE1A8B3C1D}" presName="hierRoot2" presStyleCnt="0">
        <dgm:presLayoutVars>
          <dgm:hierBranch val="init"/>
        </dgm:presLayoutVars>
      </dgm:prSet>
      <dgm:spPr/>
    </dgm:pt>
    <dgm:pt modelId="{64F41000-9B08-41A6-8FEA-94ADD05925FC}" type="pres">
      <dgm:prSet presAssocID="{3BE5581A-4F9A-4B9D-868B-B2DE1A8B3C1D}" presName="rootComposite" presStyleCnt="0"/>
      <dgm:spPr/>
    </dgm:pt>
    <dgm:pt modelId="{5226CA86-9475-4366-8852-C32730620DE3}" type="pres">
      <dgm:prSet presAssocID="{3BE5581A-4F9A-4B9D-868B-B2DE1A8B3C1D}" presName="rootText" presStyleLbl="node2" presStyleIdx="1" presStyleCnt="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2032165A-C2BA-40EE-A1CA-24EA69AF8814}" type="pres">
      <dgm:prSet presAssocID="{3BE5581A-4F9A-4B9D-868B-B2DE1A8B3C1D}" presName="rootConnector" presStyleLbl="node2" presStyleIdx="1" presStyleCnt="2"/>
      <dgm:spPr/>
      <dgm:t>
        <a:bodyPr/>
        <a:lstStyle/>
        <a:p>
          <a:endParaRPr lang="ru-RU"/>
        </a:p>
      </dgm:t>
    </dgm:pt>
    <dgm:pt modelId="{52BE40A0-9640-4123-83FD-33E56C47A5FB}" type="pres">
      <dgm:prSet presAssocID="{3BE5581A-4F9A-4B9D-868B-B2DE1A8B3C1D}" presName="hierChild4" presStyleCnt="0"/>
      <dgm:spPr/>
    </dgm:pt>
    <dgm:pt modelId="{4D47E5F8-E1F9-40F0-9F69-2D5C9DC82185}" type="pres">
      <dgm:prSet presAssocID="{3BE5581A-4F9A-4B9D-868B-B2DE1A8B3C1D}" presName="hierChild5" presStyleCnt="0"/>
      <dgm:spPr/>
    </dgm:pt>
    <dgm:pt modelId="{8AE7A7DD-064D-4058-9740-EA4D8390157D}" type="pres">
      <dgm:prSet presAssocID="{1CD5A10A-6B72-4503-B13F-1F24AC9A3B77}" presName="hierChild3" presStyleCnt="0"/>
      <dgm:spPr/>
    </dgm:pt>
  </dgm:ptLst>
  <dgm:cxnLst>
    <dgm:cxn modelId="{8D9F4F63-1581-4D59-BBAA-7210148ED0A5}" type="presOf" srcId="{3BE5581A-4F9A-4B9D-868B-B2DE1A8B3C1D}" destId="{5226CA86-9475-4366-8852-C32730620DE3}" srcOrd="0" destOrd="0" presId="urn:microsoft.com/office/officeart/2005/8/layout/orgChart1"/>
    <dgm:cxn modelId="{33BD1026-8623-452C-B52C-924F4AAFE527}" type="presOf" srcId="{83F8D219-2589-4B2B-95AE-586BC900381B}" destId="{E2E5E84B-9654-40C6-A8F6-13667FEF8A47}" srcOrd="0" destOrd="0" presId="urn:microsoft.com/office/officeart/2005/8/layout/orgChart1"/>
    <dgm:cxn modelId="{65FECE87-76BA-45FA-910E-64162387EF38}" srcId="{1CD5A10A-6B72-4503-B13F-1F24AC9A3B77}" destId="{3BE5581A-4F9A-4B9D-868B-B2DE1A8B3C1D}" srcOrd="1" destOrd="0" parTransId="{83F8D219-2589-4B2B-95AE-586BC900381B}" sibTransId="{AA78A725-E2E6-43DD-BF7C-4FEA4135B182}"/>
    <dgm:cxn modelId="{618CD5BE-D1A8-4E01-8510-BC0731D5DB47}" srcId="{1CD5A10A-6B72-4503-B13F-1F24AC9A3B77}" destId="{3D8C0A02-89BD-4DEB-AD26-BAE4312A9256}" srcOrd="0" destOrd="0" parTransId="{28D2A0C7-AFCC-4B2B-A69E-5E0003DC78BD}" sibTransId="{679DE890-5B90-430A-95C9-71068679B0BE}"/>
    <dgm:cxn modelId="{DFF32B96-20A0-4A68-9FAC-CDB5A747D4D0}" type="presOf" srcId="{33E82B05-0F15-4712-81E5-650A5BA7E3BA}" destId="{EE1DEBEB-D453-431D-A235-4E372C8339DA}" srcOrd="0" destOrd="0" presId="urn:microsoft.com/office/officeart/2005/8/layout/orgChart1"/>
    <dgm:cxn modelId="{F3E2C6DC-CE2D-41A3-B2AF-B50EDC47D7C9}" type="presOf" srcId="{3D8C0A02-89BD-4DEB-AD26-BAE4312A9256}" destId="{1635E06E-2CA1-4D71-ACA6-7E5C7C53A948}" srcOrd="0" destOrd="0" presId="urn:microsoft.com/office/officeart/2005/8/layout/orgChart1"/>
    <dgm:cxn modelId="{A3554236-C2D3-493C-8D16-3CBA9B4532F1}" srcId="{33E82B05-0F15-4712-81E5-650A5BA7E3BA}" destId="{1CD5A10A-6B72-4503-B13F-1F24AC9A3B77}" srcOrd="0" destOrd="0" parTransId="{959F487E-A489-49AD-B74E-3E4417E94754}" sibTransId="{F6DDD38B-6B7A-4078-9481-90BFD82A2442}"/>
    <dgm:cxn modelId="{D5D3D9D3-38C3-46C7-BB0C-91E216DCF9E1}" type="presOf" srcId="{1CD5A10A-6B72-4503-B13F-1F24AC9A3B77}" destId="{E508DA76-0E75-41B4-8EC3-47E9C3A323C9}" srcOrd="0" destOrd="0" presId="urn:microsoft.com/office/officeart/2005/8/layout/orgChart1"/>
    <dgm:cxn modelId="{62B4E1A3-3A82-49E4-9960-5EA9B84FBD4C}" type="presOf" srcId="{28D2A0C7-AFCC-4B2B-A69E-5E0003DC78BD}" destId="{963D0EF9-45C2-4D2C-B19D-E0FBF92B57F2}" srcOrd="0" destOrd="0" presId="urn:microsoft.com/office/officeart/2005/8/layout/orgChart1"/>
    <dgm:cxn modelId="{95896AD1-A197-44D8-9FC1-E87C30A841D5}" type="presOf" srcId="{3BE5581A-4F9A-4B9D-868B-B2DE1A8B3C1D}" destId="{2032165A-C2BA-40EE-A1CA-24EA69AF8814}" srcOrd="1" destOrd="0" presId="urn:microsoft.com/office/officeart/2005/8/layout/orgChart1"/>
    <dgm:cxn modelId="{76DF3A51-A37B-4BAA-87E9-A07BE888562D}" type="presOf" srcId="{1CD5A10A-6B72-4503-B13F-1F24AC9A3B77}" destId="{D2DA86C7-408F-42FB-9C6D-76E20A728D81}" srcOrd="1" destOrd="0" presId="urn:microsoft.com/office/officeart/2005/8/layout/orgChart1"/>
    <dgm:cxn modelId="{D40B9564-1452-47BB-A030-45D46A56F4D2}" type="presOf" srcId="{3D8C0A02-89BD-4DEB-AD26-BAE4312A9256}" destId="{57C2DD91-D802-4B5A-AC7C-1E4EE229DF78}" srcOrd="1" destOrd="0" presId="urn:microsoft.com/office/officeart/2005/8/layout/orgChart1"/>
    <dgm:cxn modelId="{04179D5C-EFF7-4280-A08E-458A8E560743}" type="presParOf" srcId="{EE1DEBEB-D453-431D-A235-4E372C8339DA}" destId="{67AC3C1E-3170-465A-AB49-0FF863C433C0}" srcOrd="0" destOrd="0" presId="urn:microsoft.com/office/officeart/2005/8/layout/orgChart1"/>
    <dgm:cxn modelId="{FA78BCD6-16CA-4D6F-9629-854A068270B7}" type="presParOf" srcId="{67AC3C1E-3170-465A-AB49-0FF863C433C0}" destId="{003294B5-211A-4EF9-AFBC-4212321B59DC}" srcOrd="0" destOrd="0" presId="urn:microsoft.com/office/officeart/2005/8/layout/orgChart1"/>
    <dgm:cxn modelId="{3F233937-704D-4DEB-B001-E73364A250F5}" type="presParOf" srcId="{003294B5-211A-4EF9-AFBC-4212321B59DC}" destId="{E508DA76-0E75-41B4-8EC3-47E9C3A323C9}" srcOrd="0" destOrd="0" presId="urn:microsoft.com/office/officeart/2005/8/layout/orgChart1"/>
    <dgm:cxn modelId="{B8C06F4B-09F3-4B91-BFF9-21531811F2C3}" type="presParOf" srcId="{003294B5-211A-4EF9-AFBC-4212321B59DC}" destId="{D2DA86C7-408F-42FB-9C6D-76E20A728D81}" srcOrd="1" destOrd="0" presId="urn:microsoft.com/office/officeart/2005/8/layout/orgChart1"/>
    <dgm:cxn modelId="{ED4049C4-7337-4923-A68A-710F62EBEFB9}" type="presParOf" srcId="{67AC3C1E-3170-465A-AB49-0FF863C433C0}" destId="{55E5DEDA-FAA7-477C-AD79-AC8C46B73620}" srcOrd="1" destOrd="0" presId="urn:microsoft.com/office/officeart/2005/8/layout/orgChart1"/>
    <dgm:cxn modelId="{4BB52048-96A5-4290-852C-C7794B7F4CC6}" type="presParOf" srcId="{55E5DEDA-FAA7-477C-AD79-AC8C46B73620}" destId="{963D0EF9-45C2-4D2C-B19D-E0FBF92B57F2}" srcOrd="0" destOrd="0" presId="urn:microsoft.com/office/officeart/2005/8/layout/orgChart1"/>
    <dgm:cxn modelId="{5A5AB12F-AFB8-4037-B429-E04646BAFB92}" type="presParOf" srcId="{55E5DEDA-FAA7-477C-AD79-AC8C46B73620}" destId="{15E4D0DD-AD71-499B-86CB-E0A1E1C5EC07}" srcOrd="1" destOrd="0" presId="urn:microsoft.com/office/officeart/2005/8/layout/orgChart1"/>
    <dgm:cxn modelId="{01E0777A-590D-4D17-B40C-DBC8C55D1F54}" type="presParOf" srcId="{15E4D0DD-AD71-499B-86CB-E0A1E1C5EC07}" destId="{E783CE78-3335-486F-A452-EA59CA00620F}" srcOrd="0" destOrd="0" presId="urn:microsoft.com/office/officeart/2005/8/layout/orgChart1"/>
    <dgm:cxn modelId="{034C16EC-CF72-4B2A-B520-E61EFBA883F2}" type="presParOf" srcId="{E783CE78-3335-486F-A452-EA59CA00620F}" destId="{1635E06E-2CA1-4D71-ACA6-7E5C7C53A948}" srcOrd="0" destOrd="0" presId="urn:microsoft.com/office/officeart/2005/8/layout/orgChart1"/>
    <dgm:cxn modelId="{B7BC30AC-F890-4A87-A215-34FA50B4F50D}" type="presParOf" srcId="{E783CE78-3335-486F-A452-EA59CA00620F}" destId="{57C2DD91-D802-4B5A-AC7C-1E4EE229DF78}" srcOrd="1" destOrd="0" presId="urn:microsoft.com/office/officeart/2005/8/layout/orgChart1"/>
    <dgm:cxn modelId="{B988D0AC-47AB-4458-8222-3E7EA111091D}" type="presParOf" srcId="{15E4D0DD-AD71-499B-86CB-E0A1E1C5EC07}" destId="{B28E982C-8BFC-441F-96D2-F224E8B7DB1C}" srcOrd="1" destOrd="0" presId="urn:microsoft.com/office/officeart/2005/8/layout/orgChart1"/>
    <dgm:cxn modelId="{A3A8C005-5715-42A6-B89D-BA8C420AEF3B}" type="presParOf" srcId="{15E4D0DD-AD71-499B-86CB-E0A1E1C5EC07}" destId="{902737F0-2311-4E13-8468-300D3B15441B}" srcOrd="2" destOrd="0" presId="urn:microsoft.com/office/officeart/2005/8/layout/orgChart1"/>
    <dgm:cxn modelId="{F73BD134-F931-46F0-BE84-F04C0948B907}" type="presParOf" srcId="{55E5DEDA-FAA7-477C-AD79-AC8C46B73620}" destId="{E2E5E84B-9654-40C6-A8F6-13667FEF8A47}" srcOrd="2" destOrd="0" presId="urn:microsoft.com/office/officeart/2005/8/layout/orgChart1"/>
    <dgm:cxn modelId="{D4BD3FF5-BDBB-4998-8D37-AAEAFFC746D3}" type="presParOf" srcId="{55E5DEDA-FAA7-477C-AD79-AC8C46B73620}" destId="{FE978622-996F-40D2-895C-00CE80A841BE}" srcOrd="3" destOrd="0" presId="urn:microsoft.com/office/officeart/2005/8/layout/orgChart1"/>
    <dgm:cxn modelId="{ADB0D083-B8F7-4E36-BF53-CB7B167691D3}" type="presParOf" srcId="{FE978622-996F-40D2-895C-00CE80A841BE}" destId="{64F41000-9B08-41A6-8FEA-94ADD05925FC}" srcOrd="0" destOrd="0" presId="urn:microsoft.com/office/officeart/2005/8/layout/orgChart1"/>
    <dgm:cxn modelId="{BD0FD3A0-8CF7-46C7-A1A3-C144462F17A6}" type="presParOf" srcId="{64F41000-9B08-41A6-8FEA-94ADD05925FC}" destId="{5226CA86-9475-4366-8852-C32730620DE3}" srcOrd="0" destOrd="0" presId="urn:microsoft.com/office/officeart/2005/8/layout/orgChart1"/>
    <dgm:cxn modelId="{E4E88E2F-47AD-4D53-B5D9-75D407ECD43D}" type="presParOf" srcId="{64F41000-9B08-41A6-8FEA-94ADD05925FC}" destId="{2032165A-C2BA-40EE-A1CA-24EA69AF8814}" srcOrd="1" destOrd="0" presId="urn:microsoft.com/office/officeart/2005/8/layout/orgChart1"/>
    <dgm:cxn modelId="{BE3E6395-B3C6-4A37-9276-4BED8F2A0054}" type="presParOf" srcId="{FE978622-996F-40D2-895C-00CE80A841BE}" destId="{52BE40A0-9640-4123-83FD-33E56C47A5FB}" srcOrd="1" destOrd="0" presId="urn:microsoft.com/office/officeart/2005/8/layout/orgChart1"/>
    <dgm:cxn modelId="{771B4AFF-CF6B-4242-ADDC-36772206B841}" type="presParOf" srcId="{FE978622-996F-40D2-895C-00CE80A841BE}" destId="{4D47E5F8-E1F9-40F0-9F69-2D5C9DC82185}" srcOrd="2" destOrd="0" presId="urn:microsoft.com/office/officeart/2005/8/layout/orgChart1"/>
    <dgm:cxn modelId="{12CA1C10-2234-4C5A-8AF8-0D17F7E02B0C}" type="presParOf" srcId="{67AC3C1E-3170-465A-AB49-0FF863C433C0}" destId="{8AE7A7DD-064D-4058-9740-EA4D8390157D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CE69D4CC-3191-4030-8C0C-59586AD123ED}" type="doc">
      <dgm:prSet loTypeId="urn:microsoft.com/office/officeart/2005/8/layout/hierarchy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F2611109-8CB8-4B30-AF09-BC622B07E384}">
      <dgm:prSet phldrT="[Текст]"/>
      <dgm:spPr/>
      <dgm:t>
        <a:bodyPr/>
        <a:lstStyle/>
        <a:p>
          <a:r>
            <a:rPr lang="ru-RU" dirty="0" smtClean="0"/>
            <a:t>Налоговые ставки</a:t>
          </a:r>
          <a:endParaRPr lang="ru-RU" dirty="0"/>
        </a:p>
      </dgm:t>
    </dgm:pt>
    <dgm:pt modelId="{12A68B72-70EC-4F17-A57B-89FB9D63F60E}" type="parTrans" cxnId="{6B9A272B-359B-4673-9E6C-2DDB7941CAD9}">
      <dgm:prSet/>
      <dgm:spPr/>
      <dgm:t>
        <a:bodyPr/>
        <a:lstStyle/>
        <a:p>
          <a:endParaRPr lang="ru-RU"/>
        </a:p>
      </dgm:t>
    </dgm:pt>
    <dgm:pt modelId="{25E8B317-1821-4623-B885-54CA4AFBBEDA}" type="sibTrans" cxnId="{6B9A272B-359B-4673-9E6C-2DDB7941CAD9}">
      <dgm:prSet/>
      <dgm:spPr/>
      <dgm:t>
        <a:bodyPr/>
        <a:lstStyle/>
        <a:p>
          <a:endParaRPr lang="ru-RU"/>
        </a:p>
      </dgm:t>
    </dgm:pt>
    <dgm:pt modelId="{0CB38512-7EF9-489B-8718-A8E21467831C}">
      <dgm:prSet phldrT="[Текст]"/>
      <dgm:spPr/>
      <dgm:t>
        <a:bodyPr/>
        <a:lstStyle/>
        <a:p>
          <a:r>
            <a:rPr lang="ru-RU" i="1" u="sng" dirty="0" smtClean="0"/>
            <a:t>от способа определения суммы налога</a:t>
          </a:r>
          <a:r>
            <a:rPr lang="ru-RU" dirty="0" smtClean="0"/>
            <a:t> </a:t>
          </a:r>
          <a:endParaRPr lang="ru-RU" dirty="0"/>
        </a:p>
      </dgm:t>
    </dgm:pt>
    <dgm:pt modelId="{87218DF0-8624-458A-BB54-AF3F09818A1F}" type="parTrans" cxnId="{A53ED1A5-47B5-491B-9256-D7CF61E45CDC}">
      <dgm:prSet/>
      <dgm:spPr/>
      <dgm:t>
        <a:bodyPr/>
        <a:lstStyle/>
        <a:p>
          <a:endParaRPr lang="ru-RU"/>
        </a:p>
      </dgm:t>
    </dgm:pt>
    <dgm:pt modelId="{ACC7296C-9AF3-456E-B104-044473BFDC7D}" type="sibTrans" cxnId="{A53ED1A5-47B5-491B-9256-D7CF61E45CDC}">
      <dgm:prSet/>
      <dgm:spPr/>
      <dgm:t>
        <a:bodyPr/>
        <a:lstStyle/>
        <a:p>
          <a:endParaRPr lang="ru-RU"/>
        </a:p>
      </dgm:t>
    </dgm:pt>
    <dgm:pt modelId="{C2D0A674-2DF6-4C4C-81B1-0842D975878F}">
      <dgm:prSet phldrT="[Текст]"/>
      <dgm:spPr/>
      <dgm:t>
        <a:bodyPr/>
        <a:lstStyle/>
        <a:p>
          <a:r>
            <a:rPr lang="ru-RU" dirty="0" smtClean="0"/>
            <a:t>равные ставки </a:t>
          </a:r>
          <a:endParaRPr lang="ru-RU" dirty="0"/>
        </a:p>
      </dgm:t>
    </dgm:pt>
    <dgm:pt modelId="{1C06C3F6-ECC1-4DE4-9767-CA626B10485B}" type="parTrans" cxnId="{3257AA6B-5993-456D-95F8-F161966D575B}">
      <dgm:prSet/>
      <dgm:spPr/>
      <dgm:t>
        <a:bodyPr/>
        <a:lstStyle/>
        <a:p>
          <a:endParaRPr lang="ru-RU"/>
        </a:p>
      </dgm:t>
    </dgm:pt>
    <dgm:pt modelId="{91493E0F-F69F-4EBC-97F3-430F7C32EF4C}" type="sibTrans" cxnId="{3257AA6B-5993-456D-95F8-F161966D575B}">
      <dgm:prSet/>
      <dgm:spPr/>
      <dgm:t>
        <a:bodyPr/>
        <a:lstStyle/>
        <a:p>
          <a:endParaRPr lang="ru-RU"/>
        </a:p>
      </dgm:t>
    </dgm:pt>
    <dgm:pt modelId="{14B022BF-D0A5-4DA5-A8B0-467438632C96}">
      <dgm:prSet phldrT="[Текст]"/>
      <dgm:spPr/>
      <dgm:t>
        <a:bodyPr/>
        <a:lstStyle/>
        <a:p>
          <a:r>
            <a:rPr lang="ru-RU" dirty="0" smtClean="0"/>
            <a:t>твердые ставки </a:t>
          </a:r>
          <a:endParaRPr lang="ru-RU" dirty="0"/>
        </a:p>
      </dgm:t>
    </dgm:pt>
    <dgm:pt modelId="{E9E4E60C-164D-460B-94F2-FDDF2C513BF2}" type="parTrans" cxnId="{59C9FC6C-B0E8-4C9D-90A7-4AB333D43A7E}">
      <dgm:prSet/>
      <dgm:spPr/>
      <dgm:t>
        <a:bodyPr/>
        <a:lstStyle/>
        <a:p>
          <a:endParaRPr lang="ru-RU"/>
        </a:p>
      </dgm:t>
    </dgm:pt>
    <dgm:pt modelId="{EE707C66-676E-44CB-8FF3-247A37435B96}" type="sibTrans" cxnId="{59C9FC6C-B0E8-4C9D-90A7-4AB333D43A7E}">
      <dgm:prSet/>
      <dgm:spPr/>
      <dgm:t>
        <a:bodyPr/>
        <a:lstStyle/>
        <a:p>
          <a:endParaRPr lang="ru-RU"/>
        </a:p>
      </dgm:t>
    </dgm:pt>
    <dgm:pt modelId="{A1B6861E-F6E7-4C9F-B96C-4C00F8DB6750}">
      <dgm:prSet phldrT="[Текст]"/>
      <dgm:spPr/>
      <dgm:t>
        <a:bodyPr/>
        <a:lstStyle/>
        <a:p>
          <a:r>
            <a:rPr lang="ru-RU" i="1" u="sng" dirty="0" smtClean="0"/>
            <a:t>от степени изменяемости</a:t>
          </a:r>
          <a:r>
            <a:rPr lang="ru-RU" dirty="0" smtClean="0"/>
            <a:t> </a:t>
          </a:r>
          <a:endParaRPr lang="ru-RU" dirty="0"/>
        </a:p>
      </dgm:t>
    </dgm:pt>
    <dgm:pt modelId="{D016605E-614E-4878-AA30-B64FCA6D2DE4}" type="parTrans" cxnId="{C0B3125C-54B9-446D-A6C8-FE706FF167CE}">
      <dgm:prSet/>
      <dgm:spPr/>
      <dgm:t>
        <a:bodyPr/>
        <a:lstStyle/>
        <a:p>
          <a:endParaRPr lang="ru-RU"/>
        </a:p>
      </dgm:t>
    </dgm:pt>
    <dgm:pt modelId="{796396BB-B0DF-4DA5-A77F-09CBA4190229}" type="sibTrans" cxnId="{C0B3125C-54B9-446D-A6C8-FE706FF167CE}">
      <dgm:prSet/>
      <dgm:spPr/>
      <dgm:t>
        <a:bodyPr/>
        <a:lstStyle/>
        <a:p>
          <a:endParaRPr lang="ru-RU"/>
        </a:p>
      </dgm:t>
    </dgm:pt>
    <dgm:pt modelId="{72FA6425-285A-4768-B12D-7B645401A259}">
      <dgm:prSet phldrT="[Текст]"/>
      <dgm:spPr/>
      <dgm:t>
        <a:bodyPr/>
        <a:lstStyle/>
        <a:p>
          <a:r>
            <a:rPr lang="ru-RU" dirty="0" smtClean="0"/>
            <a:t>общие ставки </a:t>
          </a:r>
          <a:endParaRPr lang="ru-RU" dirty="0"/>
        </a:p>
      </dgm:t>
    </dgm:pt>
    <dgm:pt modelId="{3882A758-3A74-436B-92E9-CFD540877211}" type="parTrans" cxnId="{309B3AC9-D2AF-45AB-98C0-7F69B76497DE}">
      <dgm:prSet/>
      <dgm:spPr/>
      <dgm:t>
        <a:bodyPr/>
        <a:lstStyle/>
        <a:p>
          <a:endParaRPr lang="ru-RU"/>
        </a:p>
      </dgm:t>
    </dgm:pt>
    <dgm:pt modelId="{6C0DD0DC-103B-46CD-BAEE-95F080833E7D}" type="sibTrans" cxnId="{309B3AC9-D2AF-45AB-98C0-7F69B76497DE}">
      <dgm:prSet/>
      <dgm:spPr/>
      <dgm:t>
        <a:bodyPr/>
        <a:lstStyle/>
        <a:p>
          <a:endParaRPr lang="ru-RU"/>
        </a:p>
      </dgm:t>
    </dgm:pt>
    <dgm:pt modelId="{456B73C3-6B77-4823-B1E4-93BF1561BBBE}">
      <dgm:prSet/>
      <dgm:spPr/>
      <dgm:t>
        <a:bodyPr/>
        <a:lstStyle/>
        <a:p>
          <a:r>
            <a:rPr lang="ru-RU" smtClean="0"/>
            <a:t>процентные ставки</a:t>
          </a:r>
          <a:endParaRPr lang="ru-RU"/>
        </a:p>
      </dgm:t>
    </dgm:pt>
    <dgm:pt modelId="{450C11C1-3D60-486F-8BEA-53B008A6C0E9}" type="parTrans" cxnId="{7292F4A8-052A-4413-87CD-9D1BAF0CC191}">
      <dgm:prSet/>
      <dgm:spPr/>
      <dgm:t>
        <a:bodyPr/>
        <a:lstStyle/>
        <a:p>
          <a:endParaRPr lang="ru-RU"/>
        </a:p>
      </dgm:t>
    </dgm:pt>
    <dgm:pt modelId="{63F31B6D-10E1-416B-9D34-FDD603AE5A6E}" type="sibTrans" cxnId="{7292F4A8-052A-4413-87CD-9D1BAF0CC191}">
      <dgm:prSet/>
      <dgm:spPr/>
      <dgm:t>
        <a:bodyPr/>
        <a:lstStyle/>
        <a:p>
          <a:endParaRPr lang="ru-RU"/>
        </a:p>
      </dgm:t>
    </dgm:pt>
    <dgm:pt modelId="{53C48545-93D9-48AB-95BA-1C9EC06799A5}">
      <dgm:prSet/>
      <dgm:spPr/>
      <dgm:t>
        <a:bodyPr/>
        <a:lstStyle/>
        <a:p>
          <a:r>
            <a:rPr lang="ru-RU" smtClean="0"/>
            <a:t>повышенные ставки </a:t>
          </a:r>
          <a:endParaRPr lang="ru-RU"/>
        </a:p>
      </dgm:t>
    </dgm:pt>
    <dgm:pt modelId="{55BF8CB4-351F-4CB3-A9B9-D87E4E4B97BF}" type="parTrans" cxnId="{AE3146A9-D5F2-4911-90C9-25376BC55F42}">
      <dgm:prSet/>
      <dgm:spPr/>
      <dgm:t>
        <a:bodyPr/>
        <a:lstStyle/>
        <a:p>
          <a:endParaRPr lang="ru-RU"/>
        </a:p>
      </dgm:t>
    </dgm:pt>
    <dgm:pt modelId="{4538B6BC-BA6B-46D5-B8EB-5956A944501B}" type="sibTrans" cxnId="{AE3146A9-D5F2-4911-90C9-25376BC55F42}">
      <dgm:prSet/>
      <dgm:spPr/>
      <dgm:t>
        <a:bodyPr/>
        <a:lstStyle/>
        <a:p>
          <a:endParaRPr lang="ru-RU"/>
        </a:p>
      </dgm:t>
    </dgm:pt>
    <dgm:pt modelId="{19417DC5-494D-4622-91BD-127C3963D0E2}">
      <dgm:prSet/>
      <dgm:spPr/>
      <dgm:t>
        <a:bodyPr/>
        <a:lstStyle/>
        <a:p>
          <a:r>
            <a:rPr lang="ru-RU" smtClean="0"/>
            <a:t>пониженные ставки </a:t>
          </a:r>
          <a:endParaRPr lang="ru-RU"/>
        </a:p>
      </dgm:t>
    </dgm:pt>
    <dgm:pt modelId="{73E1C921-574A-44B1-8CFF-54823072F5CF}" type="parTrans" cxnId="{FABE87CD-D73F-48C4-AE41-9F1A9EE59CD6}">
      <dgm:prSet/>
      <dgm:spPr/>
      <dgm:t>
        <a:bodyPr/>
        <a:lstStyle/>
        <a:p>
          <a:endParaRPr lang="ru-RU"/>
        </a:p>
      </dgm:t>
    </dgm:pt>
    <dgm:pt modelId="{F9FC9C31-73C8-4A6B-A5F4-04F6E36065C3}" type="sibTrans" cxnId="{FABE87CD-D73F-48C4-AE41-9F1A9EE59CD6}">
      <dgm:prSet/>
      <dgm:spPr/>
      <dgm:t>
        <a:bodyPr/>
        <a:lstStyle/>
        <a:p>
          <a:endParaRPr lang="ru-RU"/>
        </a:p>
      </dgm:t>
    </dgm:pt>
    <dgm:pt modelId="{D48761E0-9129-411A-B736-951DF2A0FBD4}" type="pres">
      <dgm:prSet presAssocID="{CE69D4CC-3191-4030-8C0C-59586AD123ED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8DE512C8-C603-4068-BA28-4C32ACB92F67}" type="pres">
      <dgm:prSet presAssocID="{F2611109-8CB8-4B30-AF09-BC622B07E384}" presName="hierRoot1" presStyleCnt="0"/>
      <dgm:spPr/>
    </dgm:pt>
    <dgm:pt modelId="{2CA2EAF9-1D86-40E2-971D-E7498CAE6C84}" type="pres">
      <dgm:prSet presAssocID="{F2611109-8CB8-4B30-AF09-BC622B07E384}" presName="composite" presStyleCnt="0"/>
      <dgm:spPr/>
    </dgm:pt>
    <dgm:pt modelId="{FF220A9F-7174-431C-BC5F-64858D9F9804}" type="pres">
      <dgm:prSet presAssocID="{F2611109-8CB8-4B30-AF09-BC622B07E384}" presName="background" presStyleLbl="node0" presStyleIdx="0" presStyleCnt="1"/>
      <dgm:spPr/>
    </dgm:pt>
    <dgm:pt modelId="{C500288C-BE36-4B99-A8D9-0D9D1FC44958}" type="pres">
      <dgm:prSet presAssocID="{F2611109-8CB8-4B30-AF09-BC622B07E384}" presName="text" presStyleLbl="fgAcc0" presStyleIdx="0" presStyleCnt="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3CAB53F5-67F0-4CE3-BD44-8EA751F9EBD1}" type="pres">
      <dgm:prSet presAssocID="{F2611109-8CB8-4B30-AF09-BC622B07E384}" presName="hierChild2" presStyleCnt="0"/>
      <dgm:spPr/>
    </dgm:pt>
    <dgm:pt modelId="{EE7D9ED4-9164-4070-BB28-E5DB375C2AA5}" type="pres">
      <dgm:prSet presAssocID="{87218DF0-8624-458A-BB54-AF3F09818A1F}" presName="Name10" presStyleLbl="parChTrans1D2" presStyleIdx="0" presStyleCnt="2"/>
      <dgm:spPr/>
      <dgm:t>
        <a:bodyPr/>
        <a:lstStyle/>
        <a:p>
          <a:endParaRPr lang="ru-RU"/>
        </a:p>
      </dgm:t>
    </dgm:pt>
    <dgm:pt modelId="{1B3920D4-8404-4401-8F4D-F6F56A45D969}" type="pres">
      <dgm:prSet presAssocID="{0CB38512-7EF9-489B-8718-A8E21467831C}" presName="hierRoot2" presStyleCnt="0"/>
      <dgm:spPr/>
    </dgm:pt>
    <dgm:pt modelId="{6CEB23A3-481B-47C5-AB20-98F967CB92F0}" type="pres">
      <dgm:prSet presAssocID="{0CB38512-7EF9-489B-8718-A8E21467831C}" presName="composite2" presStyleCnt="0"/>
      <dgm:spPr/>
    </dgm:pt>
    <dgm:pt modelId="{40A68A5B-31E1-45CF-9C80-95B0464A82B1}" type="pres">
      <dgm:prSet presAssocID="{0CB38512-7EF9-489B-8718-A8E21467831C}" presName="background2" presStyleLbl="node2" presStyleIdx="0" presStyleCnt="2"/>
      <dgm:spPr/>
    </dgm:pt>
    <dgm:pt modelId="{7BC2ACB0-6A16-4CEB-9187-2634BB1CA77C}" type="pres">
      <dgm:prSet presAssocID="{0CB38512-7EF9-489B-8718-A8E21467831C}" presName="text2" presStyleLbl="fgAcc2" presStyleIdx="0" presStyleCnt="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B27597BA-00FF-426A-896E-4AD517FEEE63}" type="pres">
      <dgm:prSet presAssocID="{0CB38512-7EF9-489B-8718-A8E21467831C}" presName="hierChild3" presStyleCnt="0"/>
      <dgm:spPr/>
    </dgm:pt>
    <dgm:pt modelId="{388C072B-13C4-471B-8FDA-7D1599835996}" type="pres">
      <dgm:prSet presAssocID="{1C06C3F6-ECC1-4DE4-9767-CA626B10485B}" presName="Name17" presStyleLbl="parChTrans1D3" presStyleIdx="0" presStyleCnt="6"/>
      <dgm:spPr/>
      <dgm:t>
        <a:bodyPr/>
        <a:lstStyle/>
        <a:p>
          <a:endParaRPr lang="ru-RU"/>
        </a:p>
      </dgm:t>
    </dgm:pt>
    <dgm:pt modelId="{DEDB804C-E163-4BC8-99C0-E291DE008F0B}" type="pres">
      <dgm:prSet presAssocID="{C2D0A674-2DF6-4C4C-81B1-0842D975878F}" presName="hierRoot3" presStyleCnt="0"/>
      <dgm:spPr/>
    </dgm:pt>
    <dgm:pt modelId="{4515A266-5A06-4595-ABEC-A3E128556B8D}" type="pres">
      <dgm:prSet presAssocID="{C2D0A674-2DF6-4C4C-81B1-0842D975878F}" presName="composite3" presStyleCnt="0"/>
      <dgm:spPr/>
    </dgm:pt>
    <dgm:pt modelId="{195B948B-6B0A-4D10-AC22-736544F3C84A}" type="pres">
      <dgm:prSet presAssocID="{C2D0A674-2DF6-4C4C-81B1-0842D975878F}" presName="background3" presStyleLbl="node3" presStyleIdx="0" presStyleCnt="6"/>
      <dgm:spPr/>
    </dgm:pt>
    <dgm:pt modelId="{95E599CA-260C-4100-89BD-D70582C7E76D}" type="pres">
      <dgm:prSet presAssocID="{C2D0A674-2DF6-4C4C-81B1-0842D975878F}" presName="text3" presStyleLbl="fgAcc3" presStyleIdx="0" presStyleCnt="6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8E473140-CFD8-47A9-BD98-2FFA5E72316B}" type="pres">
      <dgm:prSet presAssocID="{C2D0A674-2DF6-4C4C-81B1-0842D975878F}" presName="hierChild4" presStyleCnt="0"/>
      <dgm:spPr/>
    </dgm:pt>
    <dgm:pt modelId="{5B00DE3A-822F-45E4-90D4-89D5D2FD267C}" type="pres">
      <dgm:prSet presAssocID="{E9E4E60C-164D-460B-94F2-FDDF2C513BF2}" presName="Name17" presStyleLbl="parChTrans1D3" presStyleIdx="1" presStyleCnt="6"/>
      <dgm:spPr/>
      <dgm:t>
        <a:bodyPr/>
        <a:lstStyle/>
        <a:p>
          <a:endParaRPr lang="ru-RU"/>
        </a:p>
      </dgm:t>
    </dgm:pt>
    <dgm:pt modelId="{2E8CF814-8FE0-448E-8D83-7028AF7CAE4E}" type="pres">
      <dgm:prSet presAssocID="{14B022BF-D0A5-4DA5-A8B0-467438632C96}" presName="hierRoot3" presStyleCnt="0"/>
      <dgm:spPr/>
    </dgm:pt>
    <dgm:pt modelId="{CB9E7534-CB21-4B15-BC37-6C017D9A9213}" type="pres">
      <dgm:prSet presAssocID="{14B022BF-D0A5-4DA5-A8B0-467438632C96}" presName="composite3" presStyleCnt="0"/>
      <dgm:spPr/>
    </dgm:pt>
    <dgm:pt modelId="{28D1D560-D6F1-438C-894B-B784AAF10C1C}" type="pres">
      <dgm:prSet presAssocID="{14B022BF-D0A5-4DA5-A8B0-467438632C96}" presName="background3" presStyleLbl="node3" presStyleIdx="1" presStyleCnt="6"/>
      <dgm:spPr/>
    </dgm:pt>
    <dgm:pt modelId="{058AD2B6-4334-4A12-AD19-33A241E2A2AB}" type="pres">
      <dgm:prSet presAssocID="{14B022BF-D0A5-4DA5-A8B0-467438632C96}" presName="text3" presStyleLbl="fgAcc3" presStyleIdx="1" presStyleCnt="6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B0F22258-1AD6-457E-B2B5-A9236E77F41F}" type="pres">
      <dgm:prSet presAssocID="{14B022BF-D0A5-4DA5-A8B0-467438632C96}" presName="hierChild4" presStyleCnt="0"/>
      <dgm:spPr/>
    </dgm:pt>
    <dgm:pt modelId="{22D97CEE-D762-4BD9-9B76-556945C13675}" type="pres">
      <dgm:prSet presAssocID="{450C11C1-3D60-486F-8BEA-53B008A6C0E9}" presName="Name17" presStyleLbl="parChTrans1D3" presStyleIdx="2" presStyleCnt="6"/>
      <dgm:spPr/>
      <dgm:t>
        <a:bodyPr/>
        <a:lstStyle/>
        <a:p>
          <a:endParaRPr lang="ru-RU"/>
        </a:p>
      </dgm:t>
    </dgm:pt>
    <dgm:pt modelId="{54F8550E-E932-458A-9A83-C132BA61A589}" type="pres">
      <dgm:prSet presAssocID="{456B73C3-6B77-4823-B1E4-93BF1561BBBE}" presName="hierRoot3" presStyleCnt="0"/>
      <dgm:spPr/>
    </dgm:pt>
    <dgm:pt modelId="{77C12788-B450-44DE-B064-7392DAC6C795}" type="pres">
      <dgm:prSet presAssocID="{456B73C3-6B77-4823-B1E4-93BF1561BBBE}" presName="composite3" presStyleCnt="0"/>
      <dgm:spPr/>
    </dgm:pt>
    <dgm:pt modelId="{6F0721D0-C014-43EE-92FA-5C12C57396E6}" type="pres">
      <dgm:prSet presAssocID="{456B73C3-6B77-4823-B1E4-93BF1561BBBE}" presName="background3" presStyleLbl="node3" presStyleIdx="2" presStyleCnt="6"/>
      <dgm:spPr/>
    </dgm:pt>
    <dgm:pt modelId="{3C1EC3F4-F0ED-494A-A70B-DB137601D72C}" type="pres">
      <dgm:prSet presAssocID="{456B73C3-6B77-4823-B1E4-93BF1561BBBE}" presName="text3" presStyleLbl="fgAcc3" presStyleIdx="2" presStyleCnt="6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0E21B125-3BFC-495B-92C5-F4EEC673A02B}" type="pres">
      <dgm:prSet presAssocID="{456B73C3-6B77-4823-B1E4-93BF1561BBBE}" presName="hierChild4" presStyleCnt="0"/>
      <dgm:spPr/>
    </dgm:pt>
    <dgm:pt modelId="{B8B195BB-3DC3-408A-AEC4-478A67C2EDDF}" type="pres">
      <dgm:prSet presAssocID="{D016605E-614E-4878-AA30-B64FCA6D2DE4}" presName="Name10" presStyleLbl="parChTrans1D2" presStyleIdx="1" presStyleCnt="2"/>
      <dgm:spPr/>
      <dgm:t>
        <a:bodyPr/>
        <a:lstStyle/>
        <a:p>
          <a:endParaRPr lang="ru-RU"/>
        </a:p>
      </dgm:t>
    </dgm:pt>
    <dgm:pt modelId="{394466DD-C6CD-4DE2-929E-5A6EE889BC0E}" type="pres">
      <dgm:prSet presAssocID="{A1B6861E-F6E7-4C9F-B96C-4C00F8DB6750}" presName="hierRoot2" presStyleCnt="0"/>
      <dgm:spPr/>
    </dgm:pt>
    <dgm:pt modelId="{16DA5248-7AC7-4BA9-A187-F098F227F8BA}" type="pres">
      <dgm:prSet presAssocID="{A1B6861E-F6E7-4C9F-B96C-4C00F8DB6750}" presName="composite2" presStyleCnt="0"/>
      <dgm:spPr/>
    </dgm:pt>
    <dgm:pt modelId="{A0DD2B3E-89AE-4DC9-95C9-399D5F6B9BA1}" type="pres">
      <dgm:prSet presAssocID="{A1B6861E-F6E7-4C9F-B96C-4C00F8DB6750}" presName="background2" presStyleLbl="node2" presStyleIdx="1" presStyleCnt="2"/>
      <dgm:spPr/>
    </dgm:pt>
    <dgm:pt modelId="{821CF6D4-A27A-4630-B61D-6761DCD1375E}" type="pres">
      <dgm:prSet presAssocID="{A1B6861E-F6E7-4C9F-B96C-4C00F8DB6750}" presName="text2" presStyleLbl="fgAcc2" presStyleIdx="1" presStyleCnt="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77A4F236-C611-4562-AB2E-1AA4E3FD4C35}" type="pres">
      <dgm:prSet presAssocID="{A1B6861E-F6E7-4C9F-B96C-4C00F8DB6750}" presName="hierChild3" presStyleCnt="0"/>
      <dgm:spPr/>
    </dgm:pt>
    <dgm:pt modelId="{BFA8B9F6-D77D-4D86-B675-882EDB71BF56}" type="pres">
      <dgm:prSet presAssocID="{3882A758-3A74-436B-92E9-CFD540877211}" presName="Name17" presStyleLbl="parChTrans1D3" presStyleIdx="3" presStyleCnt="6"/>
      <dgm:spPr/>
      <dgm:t>
        <a:bodyPr/>
        <a:lstStyle/>
        <a:p>
          <a:endParaRPr lang="ru-RU"/>
        </a:p>
      </dgm:t>
    </dgm:pt>
    <dgm:pt modelId="{3B748AD6-59D9-4BAE-86AD-174A897984AC}" type="pres">
      <dgm:prSet presAssocID="{72FA6425-285A-4768-B12D-7B645401A259}" presName="hierRoot3" presStyleCnt="0"/>
      <dgm:spPr/>
    </dgm:pt>
    <dgm:pt modelId="{AFF9A354-6C25-426C-9773-1EC253A19212}" type="pres">
      <dgm:prSet presAssocID="{72FA6425-285A-4768-B12D-7B645401A259}" presName="composite3" presStyleCnt="0"/>
      <dgm:spPr/>
    </dgm:pt>
    <dgm:pt modelId="{ACF0868E-1666-4CEC-9DAC-EF75B5C3926E}" type="pres">
      <dgm:prSet presAssocID="{72FA6425-285A-4768-B12D-7B645401A259}" presName="background3" presStyleLbl="node3" presStyleIdx="3" presStyleCnt="6"/>
      <dgm:spPr/>
    </dgm:pt>
    <dgm:pt modelId="{61882F7E-86D7-41BE-AA6F-06BD2791D26D}" type="pres">
      <dgm:prSet presAssocID="{72FA6425-285A-4768-B12D-7B645401A259}" presName="text3" presStyleLbl="fgAcc3" presStyleIdx="3" presStyleCnt="6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D3BCCC5D-F284-4A3A-B293-9F4AF85469AB}" type="pres">
      <dgm:prSet presAssocID="{72FA6425-285A-4768-B12D-7B645401A259}" presName="hierChild4" presStyleCnt="0"/>
      <dgm:spPr/>
    </dgm:pt>
    <dgm:pt modelId="{02247023-B0B9-49DD-9FF7-69E040AF5577}" type="pres">
      <dgm:prSet presAssocID="{73E1C921-574A-44B1-8CFF-54823072F5CF}" presName="Name17" presStyleLbl="parChTrans1D3" presStyleIdx="4" presStyleCnt="6"/>
      <dgm:spPr/>
      <dgm:t>
        <a:bodyPr/>
        <a:lstStyle/>
        <a:p>
          <a:endParaRPr lang="ru-RU"/>
        </a:p>
      </dgm:t>
    </dgm:pt>
    <dgm:pt modelId="{5D274E6E-FABA-4B6C-8E42-3960F64F4C6B}" type="pres">
      <dgm:prSet presAssocID="{19417DC5-494D-4622-91BD-127C3963D0E2}" presName="hierRoot3" presStyleCnt="0"/>
      <dgm:spPr/>
    </dgm:pt>
    <dgm:pt modelId="{0DF6D653-BDE6-4CC2-8BEE-C5D05703F74C}" type="pres">
      <dgm:prSet presAssocID="{19417DC5-494D-4622-91BD-127C3963D0E2}" presName="composite3" presStyleCnt="0"/>
      <dgm:spPr/>
    </dgm:pt>
    <dgm:pt modelId="{1E84789B-FD5F-47D6-BACB-3CDCEA7D5B72}" type="pres">
      <dgm:prSet presAssocID="{19417DC5-494D-4622-91BD-127C3963D0E2}" presName="background3" presStyleLbl="node3" presStyleIdx="4" presStyleCnt="6"/>
      <dgm:spPr/>
    </dgm:pt>
    <dgm:pt modelId="{59D4F7B4-4C29-46B1-8FE0-3C16DEDC248D}" type="pres">
      <dgm:prSet presAssocID="{19417DC5-494D-4622-91BD-127C3963D0E2}" presName="text3" presStyleLbl="fgAcc3" presStyleIdx="4" presStyleCnt="6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AD42D8A2-7C51-4ACC-9588-28AAB41035A7}" type="pres">
      <dgm:prSet presAssocID="{19417DC5-494D-4622-91BD-127C3963D0E2}" presName="hierChild4" presStyleCnt="0"/>
      <dgm:spPr/>
    </dgm:pt>
    <dgm:pt modelId="{C6E21A40-959A-4310-9367-FC4F2F2A98FD}" type="pres">
      <dgm:prSet presAssocID="{55BF8CB4-351F-4CB3-A9B9-D87E4E4B97BF}" presName="Name17" presStyleLbl="parChTrans1D3" presStyleIdx="5" presStyleCnt="6"/>
      <dgm:spPr/>
      <dgm:t>
        <a:bodyPr/>
        <a:lstStyle/>
        <a:p>
          <a:endParaRPr lang="ru-RU"/>
        </a:p>
      </dgm:t>
    </dgm:pt>
    <dgm:pt modelId="{34DBF583-F15D-4E16-9578-D53B5350686E}" type="pres">
      <dgm:prSet presAssocID="{53C48545-93D9-48AB-95BA-1C9EC06799A5}" presName="hierRoot3" presStyleCnt="0"/>
      <dgm:spPr/>
    </dgm:pt>
    <dgm:pt modelId="{EA3FB529-AE28-4C8F-82A9-EE0B4ADDC0A8}" type="pres">
      <dgm:prSet presAssocID="{53C48545-93D9-48AB-95BA-1C9EC06799A5}" presName="composite3" presStyleCnt="0"/>
      <dgm:spPr/>
    </dgm:pt>
    <dgm:pt modelId="{3F66607B-D960-407C-810A-7052075D79E0}" type="pres">
      <dgm:prSet presAssocID="{53C48545-93D9-48AB-95BA-1C9EC06799A5}" presName="background3" presStyleLbl="node3" presStyleIdx="5" presStyleCnt="6"/>
      <dgm:spPr/>
    </dgm:pt>
    <dgm:pt modelId="{B448FE0F-2630-46F6-A441-DB70D4FDB572}" type="pres">
      <dgm:prSet presAssocID="{53C48545-93D9-48AB-95BA-1C9EC06799A5}" presName="text3" presStyleLbl="fgAcc3" presStyleIdx="5" presStyleCnt="6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F620567A-1B1C-4FCB-B2EF-213685D1A4DA}" type="pres">
      <dgm:prSet presAssocID="{53C48545-93D9-48AB-95BA-1C9EC06799A5}" presName="hierChild4" presStyleCnt="0"/>
      <dgm:spPr/>
    </dgm:pt>
  </dgm:ptLst>
  <dgm:cxnLst>
    <dgm:cxn modelId="{C7BBFE3C-6C67-4D75-A5EC-7A80A5EAADEE}" type="presOf" srcId="{87218DF0-8624-458A-BB54-AF3F09818A1F}" destId="{EE7D9ED4-9164-4070-BB28-E5DB375C2AA5}" srcOrd="0" destOrd="0" presId="urn:microsoft.com/office/officeart/2005/8/layout/hierarchy1"/>
    <dgm:cxn modelId="{7292F4A8-052A-4413-87CD-9D1BAF0CC191}" srcId="{0CB38512-7EF9-489B-8718-A8E21467831C}" destId="{456B73C3-6B77-4823-B1E4-93BF1561BBBE}" srcOrd="2" destOrd="0" parTransId="{450C11C1-3D60-486F-8BEA-53B008A6C0E9}" sibTransId="{63F31B6D-10E1-416B-9D34-FDD603AE5A6E}"/>
    <dgm:cxn modelId="{0DE15208-4A9F-4FED-930E-7C397C211B7A}" type="presOf" srcId="{CE69D4CC-3191-4030-8C0C-59586AD123ED}" destId="{D48761E0-9129-411A-B736-951DF2A0FBD4}" srcOrd="0" destOrd="0" presId="urn:microsoft.com/office/officeart/2005/8/layout/hierarchy1"/>
    <dgm:cxn modelId="{003CAFC5-13F7-4361-8B29-71B5AC6F34E3}" type="presOf" srcId="{D016605E-614E-4878-AA30-B64FCA6D2DE4}" destId="{B8B195BB-3DC3-408A-AEC4-478A67C2EDDF}" srcOrd="0" destOrd="0" presId="urn:microsoft.com/office/officeart/2005/8/layout/hierarchy1"/>
    <dgm:cxn modelId="{8C5604CA-17C4-4526-B776-CFA04BFB1230}" type="presOf" srcId="{72FA6425-285A-4768-B12D-7B645401A259}" destId="{61882F7E-86D7-41BE-AA6F-06BD2791D26D}" srcOrd="0" destOrd="0" presId="urn:microsoft.com/office/officeart/2005/8/layout/hierarchy1"/>
    <dgm:cxn modelId="{8A658D68-A847-4533-B654-DC96B98D9C66}" type="presOf" srcId="{55BF8CB4-351F-4CB3-A9B9-D87E4E4B97BF}" destId="{C6E21A40-959A-4310-9367-FC4F2F2A98FD}" srcOrd="0" destOrd="0" presId="urn:microsoft.com/office/officeart/2005/8/layout/hierarchy1"/>
    <dgm:cxn modelId="{59C9FC6C-B0E8-4C9D-90A7-4AB333D43A7E}" srcId="{0CB38512-7EF9-489B-8718-A8E21467831C}" destId="{14B022BF-D0A5-4DA5-A8B0-467438632C96}" srcOrd="1" destOrd="0" parTransId="{E9E4E60C-164D-460B-94F2-FDDF2C513BF2}" sibTransId="{EE707C66-676E-44CB-8FF3-247A37435B96}"/>
    <dgm:cxn modelId="{3BF602EA-7B96-44B9-B2DC-DD756A924514}" type="presOf" srcId="{450C11C1-3D60-486F-8BEA-53B008A6C0E9}" destId="{22D97CEE-D762-4BD9-9B76-556945C13675}" srcOrd="0" destOrd="0" presId="urn:microsoft.com/office/officeart/2005/8/layout/hierarchy1"/>
    <dgm:cxn modelId="{998D9FAA-B274-4BCF-AC4C-2124960E0298}" type="presOf" srcId="{3882A758-3A74-436B-92E9-CFD540877211}" destId="{BFA8B9F6-D77D-4D86-B675-882EDB71BF56}" srcOrd="0" destOrd="0" presId="urn:microsoft.com/office/officeart/2005/8/layout/hierarchy1"/>
    <dgm:cxn modelId="{C0B3125C-54B9-446D-A6C8-FE706FF167CE}" srcId="{F2611109-8CB8-4B30-AF09-BC622B07E384}" destId="{A1B6861E-F6E7-4C9F-B96C-4C00F8DB6750}" srcOrd="1" destOrd="0" parTransId="{D016605E-614E-4878-AA30-B64FCA6D2DE4}" sibTransId="{796396BB-B0DF-4DA5-A77F-09CBA4190229}"/>
    <dgm:cxn modelId="{47903C6B-04BC-47A7-BA7B-FCC11D498746}" type="presOf" srcId="{456B73C3-6B77-4823-B1E4-93BF1561BBBE}" destId="{3C1EC3F4-F0ED-494A-A70B-DB137601D72C}" srcOrd="0" destOrd="0" presId="urn:microsoft.com/office/officeart/2005/8/layout/hierarchy1"/>
    <dgm:cxn modelId="{1500852B-B7E9-4470-A120-6956ED04F63B}" type="presOf" srcId="{73E1C921-574A-44B1-8CFF-54823072F5CF}" destId="{02247023-B0B9-49DD-9FF7-69E040AF5577}" srcOrd="0" destOrd="0" presId="urn:microsoft.com/office/officeart/2005/8/layout/hierarchy1"/>
    <dgm:cxn modelId="{FABE87CD-D73F-48C4-AE41-9F1A9EE59CD6}" srcId="{A1B6861E-F6E7-4C9F-B96C-4C00F8DB6750}" destId="{19417DC5-494D-4622-91BD-127C3963D0E2}" srcOrd="1" destOrd="0" parTransId="{73E1C921-574A-44B1-8CFF-54823072F5CF}" sibTransId="{F9FC9C31-73C8-4A6B-A5F4-04F6E36065C3}"/>
    <dgm:cxn modelId="{A6B4B49D-C17D-4681-9314-E81912CAA0C7}" type="presOf" srcId="{1C06C3F6-ECC1-4DE4-9767-CA626B10485B}" destId="{388C072B-13C4-471B-8FDA-7D1599835996}" srcOrd="0" destOrd="0" presId="urn:microsoft.com/office/officeart/2005/8/layout/hierarchy1"/>
    <dgm:cxn modelId="{A53ED1A5-47B5-491B-9256-D7CF61E45CDC}" srcId="{F2611109-8CB8-4B30-AF09-BC622B07E384}" destId="{0CB38512-7EF9-489B-8718-A8E21467831C}" srcOrd="0" destOrd="0" parTransId="{87218DF0-8624-458A-BB54-AF3F09818A1F}" sibTransId="{ACC7296C-9AF3-456E-B104-044473BFDC7D}"/>
    <dgm:cxn modelId="{9A6B273A-731D-4362-AAFB-2AA538E00B7F}" type="presOf" srcId="{A1B6861E-F6E7-4C9F-B96C-4C00F8DB6750}" destId="{821CF6D4-A27A-4630-B61D-6761DCD1375E}" srcOrd="0" destOrd="0" presId="urn:microsoft.com/office/officeart/2005/8/layout/hierarchy1"/>
    <dgm:cxn modelId="{A2B50E90-0AE4-4E8F-B179-BEACEFADE880}" type="presOf" srcId="{14B022BF-D0A5-4DA5-A8B0-467438632C96}" destId="{058AD2B6-4334-4A12-AD19-33A241E2A2AB}" srcOrd="0" destOrd="0" presId="urn:microsoft.com/office/officeart/2005/8/layout/hierarchy1"/>
    <dgm:cxn modelId="{AE3146A9-D5F2-4911-90C9-25376BC55F42}" srcId="{A1B6861E-F6E7-4C9F-B96C-4C00F8DB6750}" destId="{53C48545-93D9-48AB-95BA-1C9EC06799A5}" srcOrd="2" destOrd="0" parTransId="{55BF8CB4-351F-4CB3-A9B9-D87E4E4B97BF}" sibTransId="{4538B6BC-BA6B-46D5-B8EB-5956A944501B}"/>
    <dgm:cxn modelId="{6B9A272B-359B-4673-9E6C-2DDB7941CAD9}" srcId="{CE69D4CC-3191-4030-8C0C-59586AD123ED}" destId="{F2611109-8CB8-4B30-AF09-BC622B07E384}" srcOrd="0" destOrd="0" parTransId="{12A68B72-70EC-4F17-A57B-89FB9D63F60E}" sibTransId="{25E8B317-1821-4623-B885-54CA4AFBBEDA}"/>
    <dgm:cxn modelId="{309B3AC9-D2AF-45AB-98C0-7F69B76497DE}" srcId="{A1B6861E-F6E7-4C9F-B96C-4C00F8DB6750}" destId="{72FA6425-285A-4768-B12D-7B645401A259}" srcOrd="0" destOrd="0" parTransId="{3882A758-3A74-436B-92E9-CFD540877211}" sibTransId="{6C0DD0DC-103B-46CD-BAEE-95F080833E7D}"/>
    <dgm:cxn modelId="{5DAA3E13-163A-4B31-8FB1-D3D43BEA9F18}" type="presOf" srcId="{F2611109-8CB8-4B30-AF09-BC622B07E384}" destId="{C500288C-BE36-4B99-A8D9-0D9D1FC44958}" srcOrd="0" destOrd="0" presId="urn:microsoft.com/office/officeart/2005/8/layout/hierarchy1"/>
    <dgm:cxn modelId="{A9EB2AAA-DA37-48E3-BC8A-A98C0C7F037B}" type="presOf" srcId="{E9E4E60C-164D-460B-94F2-FDDF2C513BF2}" destId="{5B00DE3A-822F-45E4-90D4-89D5D2FD267C}" srcOrd="0" destOrd="0" presId="urn:microsoft.com/office/officeart/2005/8/layout/hierarchy1"/>
    <dgm:cxn modelId="{5605DFF8-0E77-47A0-BAF5-6B146CB34BDC}" type="presOf" srcId="{19417DC5-494D-4622-91BD-127C3963D0E2}" destId="{59D4F7B4-4C29-46B1-8FE0-3C16DEDC248D}" srcOrd="0" destOrd="0" presId="urn:microsoft.com/office/officeart/2005/8/layout/hierarchy1"/>
    <dgm:cxn modelId="{3AE6F777-7464-492D-A81C-51C86B0BDD0E}" type="presOf" srcId="{53C48545-93D9-48AB-95BA-1C9EC06799A5}" destId="{B448FE0F-2630-46F6-A441-DB70D4FDB572}" srcOrd="0" destOrd="0" presId="urn:microsoft.com/office/officeart/2005/8/layout/hierarchy1"/>
    <dgm:cxn modelId="{3257AA6B-5993-456D-95F8-F161966D575B}" srcId="{0CB38512-7EF9-489B-8718-A8E21467831C}" destId="{C2D0A674-2DF6-4C4C-81B1-0842D975878F}" srcOrd="0" destOrd="0" parTransId="{1C06C3F6-ECC1-4DE4-9767-CA626B10485B}" sibTransId="{91493E0F-F69F-4EBC-97F3-430F7C32EF4C}"/>
    <dgm:cxn modelId="{38C69727-6345-4BFF-BE33-5621FBCBA118}" type="presOf" srcId="{C2D0A674-2DF6-4C4C-81B1-0842D975878F}" destId="{95E599CA-260C-4100-89BD-D70582C7E76D}" srcOrd="0" destOrd="0" presId="urn:microsoft.com/office/officeart/2005/8/layout/hierarchy1"/>
    <dgm:cxn modelId="{39AE9031-7FB6-47C1-AA23-EA31CBEEE198}" type="presOf" srcId="{0CB38512-7EF9-489B-8718-A8E21467831C}" destId="{7BC2ACB0-6A16-4CEB-9187-2634BB1CA77C}" srcOrd="0" destOrd="0" presId="urn:microsoft.com/office/officeart/2005/8/layout/hierarchy1"/>
    <dgm:cxn modelId="{03EEEADB-AE47-4976-9336-884C75E4EBBB}" type="presParOf" srcId="{D48761E0-9129-411A-B736-951DF2A0FBD4}" destId="{8DE512C8-C603-4068-BA28-4C32ACB92F67}" srcOrd="0" destOrd="0" presId="urn:microsoft.com/office/officeart/2005/8/layout/hierarchy1"/>
    <dgm:cxn modelId="{202BA1D8-6279-4830-84B7-CC271F865D33}" type="presParOf" srcId="{8DE512C8-C603-4068-BA28-4C32ACB92F67}" destId="{2CA2EAF9-1D86-40E2-971D-E7498CAE6C84}" srcOrd="0" destOrd="0" presId="urn:microsoft.com/office/officeart/2005/8/layout/hierarchy1"/>
    <dgm:cxn modelId="{AE87023A-D8BC-4741-A8A1-919EE969293B}" type="presParOf" srcId="{2CA2EAF9-1D86-40E2-971D-E7498CAE6C84}" destId="{FF220A9F-7174-431C-BC5F-64858D9F9804}" srcOrd="0" destOrd="0" presId="urn:microsoft.com/office/officeart/2005/8/layout/hierarchy1"/>
    <dgm:cxn modelId="{0021102A-8FB3-4EC2-A1FE-621C8887E051}" type="presParOf" srcId="{2CA2EAF9-1D86-40E2-971D-E7498CAE6C84}" destId="{C500288C-BE36-4B99-A8D9-0D9D1FC44958}" srcOrd="1" destOrd="0" presId="urn:microsoft.com/office/officeart/2005/8/layout/hierarchy1"/>
    <dgm:cxn modelId="{754737C3-4834-4298-9052-2C1EB58FD1CE}" type="presParOf" srcId="{8DE512C8-C603-4068-BA28-4C32ACB92F67}" destId="{3CAB53F5-67F0-4CE3-BD44-8EA751F9EBD1}" srcOrd="1" destOrd="0" presId="urn:microsoft.com/office/officeart/2005/8/layout/hierarchy1"/>
    <dgm:cxn modelId="{F85F8506-C2AF-4EB7-96D5-A6A57C2E346D}" type="presParOf" srcId="{3CAB53F5-67F0-4CE3-BD44-8EA751F9EBD1}" destId="{EE7D9ED4-9164-4070-BB28-E5DB375C2AA5}" srcOrd="0" destOrd="0" presId="urn:microsoft.com/office/officeart/2005/8/layout/hierarchy1"/>
    <dgm:cxn modelId="{B1BA5EAF-E3F2-4820-B084-76E14DA009D2}" type="presParOf" srcId="{3CAB53F5-67F0-4CE3-BD44-8EA751F9EBD1}" destId="{1B3920D4-8404-4401-8F4D-F6F56A45D969}" srcOrd="1" destOrd="0" presId="urn:microsoft.com/office/officeart/2005/8/layout/hierarchy1"/>
    <dgm:cxn modelId="{DEF4BA3D-F28C-4006-ADA4-50CBE87EEEAA}" type="presParOf" srcId="{1B3920D4-8404-4401-8F4D-F6F56A45D969}" destId="{6CEB23A3-481B-47C5-AB20-98F967CB92F0}" srcOrd="0" destOrd="0" presId="urn:microsoft.com/office/officeart/2005/8/layout/hierarchy1"/>
    <dgm:cxn modelId="{3E9198B2-B62B-4393-A382-C6D11A32DEB1}" type="presParOf" srcId="{6CEB23A3-481B-47C5-AB20-98F967CB92F0}" destId="{40A68A5B-31E1-45CF-9C80-95B0464A82B1}" srcOrd="0" destOrd="0" presId="urn:microsoft.com/office/officeart/2005/8/layout/hierarchy1"/>
    <dgm:cxn modelId="{676E1CB3-1B83-455A-BFF4-EF342C516C43}" type="presParOf" srcId="{6CEB23A3-481B-47C5-AB20-98F967CB92F0}" destId="{7BC2ACB0-6A16-4CEB-9187-2634BB1CA77C}" srcOrd="1" destOrd="0" presId="urn:microsoft.com/office/officeart/2005/8/layout/hierarchy1"/>
    <dgm:cxn modelId="{6E590E8E-855C-4E44-9671-0D539F51B3B4}" type="presParOf" srcId="{1B3920D4-8404-4401-8F4D-F6F56A45D969}" destId="{B27597BA-00FF-426A-896E-4AD517FEEE63}" srcOrd="1" destOrd="0" presId="urn:microsoft.com/office/officeart/2005/8/layout/hierarchy1"/>
    <dgm:cxn modelId="{A50996B5-2580-48AE-B31B-20A04F058658}" type="presParOf" srcId="{B27597BA-00FF-426A-896E-4AD517FEEE63}" destId="{388C072B-13C4-471B-8FDA-7D1599835996}" srcOrd="0" destOrd="0" presId="urn:microsoft.com/office/officeart/2005/8/layout/hierarchy1"/>
    <dgm:cxn modelId="{C24422DF-BB97-4689-8442-65C1F93352F5}" type="presParOf" srcId="{B27597BA-00FF-426A-896E-4AD517FEEE63}" destId="{DEDB804C-E163-4BC8-99C0-E291DE008F0B}" srcOrd="1" destOrd="0" presId="urn:microsoft.com/office/officeart/2005/8/layout/hierarchy1"/>
    <dgm:cxn modelId="{454D0D28-5079-41D2-B9F3-2F85D823276C}" type="presParOf" srcId="{DEDB804C-E163-4BC8-99C0-E291DE008F0B}" destId="{4515A266-5A06-4595-ABEC-A3E128556B8D}" srcOrd="0" destOrd="0" presId="urn:microsoft.com/office/officeart/2005/8/layout/hierarchy1"/>
    <dgm:cxn modelId="{DF89980F-C8EC-4F4A-AABE-5DE5A6D70169}" type="presParOf" srcId="{4515A266-5A06-4595-ABEC-A3E128556B8D}" destId="{195B948B-6B0A-4D10-AC22-736544F3C84A}" srcOrd="0" destOrd="0" presId="urn:microsoft.com/office/officeart/2005/8/layout/hierarchy1"/>
    <dgm:cxn modelId="{98BD3D65-29AF-4758-81B1-A45A21B16959}" type="presParOf" srcId="{4515A266-5A06-4595-ABEC-A3E128556B8D}" destId="{95E599CA-260C-4100-89BD-D70582C7E76D}" srcOrd="1" destOrd="0" presId="urn:microsoft.com/office/officeart/2005/8/layout/hierarchy1"/>
    <dgm:cxn modelId="{BAF78762-FEBC-4220-836D-2A7E466BE336}" type="presParOf" srcId="{DEDB804C-E163-4BC8-99C0-E291DE008F0B}" destId="{8E473140-CFD8-47A9-BD98-2FFA5E72316B}" srcOrd="1" destOrd="0" presId="urn:microsoft.com/office/officeart/2005/8/layout/hierarchy1"/>
    <dgm:cxn modelId="{4B64B3D0-8E2C-42DE-AB77-27132C9F3AC3}" type="presParOf" srcId="{B27597BA-00FF-426A-896E-4AD517FEEE63}" destId="{5B00DE3A-822F-45E4-90D4-89D5D2FD267C}" srcOrd="2" destOrd="0" presId="urn:microsoft.com/office/officeart/2005/8/layout/hierarchy1"/>
    <dgm:cxn modelId="{80ABAECE-F0EB-45EF-B62A-5EBE6BAD4DC4}" type="presParOf" srcId="{B27597BA-00FF-426A-896E-4AD517FEEE63}" destId="{2E8CF814-8FE0-448E-8D83-7028AF7CAE4E}" srcOrd="3" destOrd="0" presId="urn:microsoft.com/office/officeart/2005/8/layout/hierarchy1"/>
    <dgm:cxn modelId="{BEF206DB-F99C-41C4-BBB7-79389A292818}" type="presParOf" srcId="{2E8CF814-8FE0-448E-8D83-7028AF7CAE4E}" destId="{CB9E7534-CB21-4B15-BC37-6C017D9A9213}" srcOrd="0" destOrd="0" presId="urn:microsoft.com/office/officeart/2005/8/layout/hierarchy1"/>
    <dgm:cxn modelId="{6F8E4E86-549C-41EC-9D23-A7FAD6253027}" type="presParOf" srcId="{CB9E7534-CB21-4B15-BC37-6C017D9A9213}" destId="{28D1D560-D6F1-438C-894B-B784AAF10C1C}" srcOrd="0" destOrd="0" presId="urn:microsoft.com/office/officeart/2005/8/layout/hierarchy1"/>
    <dgm:cxn modelId="{77DD1608-3566-4733-B52A-ECCD127775CF}" type="presParOf" srcId="{CB9E7534-CB21-4B15-BC37-6C017D9A9213}" destId="{058AD2B6-4334-4A12-AD19-33A241E2A2AB}" srcOrd="1" destOrd="0" presId="urn:microsoft.com/office/officeart/2005/8/layout/hierarchy1"/>
    <dgm:cxn modelId="{753E8F40-B613-4D40-8985-FA1412B9772C}" type="presParOf" srcId="{2E8CF814-8FE0-448E-8D83-7028AF7CAE4E}" destId="{B0F22258-1AD6-457E-B2B5-A9236E77F41F}" srcOrd="1" destOrd="0" presId="urn:microsoft.com/office/officeart/2005/8/layout/hierarchy1"/>
    <dgm:cxn modelId="{82884249-149A-4A39-ACD4-E0CC6244DD1A}" type="presParOf" srcId="{B27597BA-00FF-426A-896E-4AD517FEEE63}" destId="{22D97CEE-D762-4BD9-9B76-556945C13675}" srcOrd="4" destOrd="0" presId="urn:microsoft.com/office/officeart/2005/8/layout/hierarchy1"/>
    <dgm:cxn modelId="{1896A418-FCE2-4838-B1E6-D6D53552E0A5}" type="presParOf" srcId="{B27597BA-00FF-426A-896E-4AD517FEEE63}" destId="{54F8550E-E932-458A-9A83-C132BA61A589}" srcOrd="5" destOrd="0" presId="urn:microsoft.com/office/officeart/2005/8/layout/hierarchy1"/>
    <dgm:cxn modelId="{D56981D9-1470-46FE-866C-237E0B592A62}" type="presParOf" srcId="{54F8550E-E932-458A-9A83-C132BA61A589}" destId="{77C12788-B450-44DE-B064-7392DAC6C795}" srcOrd="0" destOrd="0" presId="urn:microsoft.com/office/officeart/2005/8/layout/hierarchy1"/>
    <dgm:cxn modelId="{DA461E94-9438-4860-AAD7-2D6C58035FE3}" type="presParOf" srcId="{77C12788-B450-44DE-B064-7392DAC6C795}" destId="{6F0721D0-C014-43EE-92FA-5C12C57396E6}" srcOrd="0" destOrd="0" presId="urn:microsoft.com/office/officeart/2005/8/layout/hierarchy1"/>
    <dgm:cxn modelId="{12EF8BBF-FA95-4F8E-A824-527195068303}" type="presParOf" srcId="{77C12788-B450-44DE-B064-7392DAC6C795}" destId="{3C1EC3F4-F0ED-494A-A70B-DB137601D72C}" srcOrd="1" destOrd="0" presId="urn:microsoft.com/office/officeart/2005/8/layout/hierarchy1"/>
    <dgm:cxn modelId="{8F61570A-7661-4CC2-AC88-02611B7B01E3}" type="presParOf" srcId="{54F8550E-E932-458A-9A83-C132BA61A589}" destId="{0E21B125-3BFC-495B-92C5-F4EEC673A02B}" srcOrd="1" destOrd="0" presId="urn:microsoft.com/office/officeart/2005/8/layout/hierarchy1"/>
    <dgm:cxn modelId="{81DF29C4-6CD9-4B85-AC7A-4CBE91D8E9A1}" type="presParOf" srcId="{3CAB53F5-67F0-4CE3-BD44-8EA751F9EBD1}" destId="{B8B195BB-3DC3-408A-AEC4-478A67C2EDDF}" srcOrd="2" destOrd="0" presId="urn:microsoft.com/office/officeart/2005/8/layout/hierarchy1"/>
    <dgm:cxn modelId="{D4BE5448-AFCD-4FA1-82C1-386362A59C89}" type="presParOf" srcId="{3CAB53F5-67F0-4CE3-BD44-8EA751F9EBD1}" destId="{394466DD-C6CD-4DE2-929E-5A6EE889BC0E}" srcOrd="3" destOrd="0" presId="urn:microsoft.com/office/officeart/2005/8/layout/hierarchy1"/>
    <dgm:cxn modelId="{EABA53EE-9B81-4FE0-9763-4A47B85BC9CF}" type="presParOf" srcId="{394466DD-C6CD-4DE2-929E-5A6EE889BC0E}" destId="{16DA5248-7AC7-4BA9-A187-F098F227F8BA}" srcOrd="0" destOrd="0" presId="urn:microsoft.com/office/officeart/2005/8/layout/hierarchy1"/>
    <dgm:cxn modelId="{72041A2D-AB60-4BA6-BBDE-64AD4D2DAB76}" type="presParOf" srcId="{16DA5248-7AC7-4BA9-A187-F098F227F8BA}" destId="{A0DD2B3E-89AE-4DC9-95C9-399D5F6B9BA1}" srcOrd="0" destOrd="0" presId="urn:microsoft.com/office/officeart/2005/8/layout/hierarchy1"/>
    <dgm:cxn modelId="{59470E55-4F70-4499-B67A-C8E06EFCA9A1}" type="presParOf" srcId="{16DA5248-7AC7-4BA9-A187-F098F227F8BA}" destId="{821CF6D4-A27A-4630-B61D-6761DCD1375E}" srcOrd="1" destOrd="0" presId="urn:microsoft.com/office/officeart/2005/8/layout/hierarchy1"/>
    <dgm:cxn modelId="{4F149D3E-5C7E-4B06-A014-711DD7571FAC}" type="presParOf" srcId="{394466DD-C6CD-4DE2-929E-5A6EE889BC0E}" destId="{77A4F236-C611-4562-AB2E-1AA4E3FD4C35}" srcOrd="1" destOrd="0" presId="urn:microsoft.com/office/officeart/2005/8/layout/hierarchy1"/>
    <dgm:cxn modelId="{4F9BB396-7540-4B25-8BEA-C6C30167C5F9}" type="presParOf" srcId="{77A4F236-C611-4562-AB2E-1AA4E3FD4C35}" destId="{BFA8B9F6-D77D-4D86-B675-882EDB71BF56}" srcOrd="0" destOrd="0" presId="urn:microsoft.com/office/officeart/2005/8/layout/hierarchy1"/>
    <dgm:cxn modelId="{97FCD182-CE1D-4876-99DF-50819E8FD460}" type="presParOf" srcId="{77A4F236-C611-4562-AB2E-1AA4E3FD4C35}" destId="{3B748AD6-59D9-4BAE-86AD-174A897984AC}" srcOrd="1" destOrd="0" presId="urn:microsoft.com/office/officeart/2005/8/layout/hierarchy1"/>
    <dgm:cxn modelId="{DAD09463-644F-421F-BF3B-0496C6B1898A}" type="presParOf" srcId="{3B748AD6-59D9-4BAE-86AD-174A897984AC}" destId="{AFF9A354-6C25-426C-9773-1EC253A19212}" srcOrd="0" destOrd="0" presId="urn:microsoft.com/office/officeart/2005/8/layout/hierarchy1"/>
    <dgm:cxn modelId="{888AB09C-9BD5-4D5C-9424-9FD6B2882510}" type="presParOf" srcId="{AFF9A354-6C25-426C-9773-1EC253A19212}" destId="{ACF0868E-1666-4CEC-9DAC-EF75B5C3926E}" srcOrd="0" destOrd="0" presId="urn:microsoft.com/office/officeart/2005/8/layout/hierarchy1"/>
    <dgm:cxn modelId="{E69C67D6-8C4E-4691-BB1C-22F63CCAAFD5}" type="presParOf" srcId="{AFF9A354-6C25-426C-9773-1EC253A19212}" destId="{61882F7E-86D7-41BE-AA6F-06BD2791D26D}" srcOrd="1" destOrd="0" presId="urn:microsoft.com/office/officeart/2005/8/layout/hierarchy1"/>
    <dgm:cxn modelId="{1A807215-4AC0-44D2-AED5-AD7E620DBA04}" type="presParOf" srcId="{3B748AD6-59D9-4BAE-86AD-174A897984AC}" destId="{D3BCCC5D-F284-4A3A-B293-9F4AF85469AB}" srcOrd="1" destOrd="0" presId="urn:microsoft.com/office/officeart/2005/8/layout/hierarchy1"/>
    <dgm:cxn modelId="{C3F45B44-5B06-4285-879E-35EFF5D427CE}" type="presParOf" srcId="{77A4F236-C611-4562-AB2E-1AA4E3FD4C35}" destId="{02247023-B0B9-49DD-9FF7-69E040AF5577}" srcOrd="2" destOrd="0" presId="urn:microsoft.com/office/officeart/2005/8/layout/hierarchy1"/>
    <dgm:cxn modelId="{CC6FF75E-0F30-492E-B06F-AA29F03BDB2B}" type="presParOf" srcId="{77A4F236-C611-4562-AB2E-1AA4E3FD4C35}" destId="{5D274E6E-FABA-4B6C-8E42-3960F64F4C6B}" srcOrd="3" destOrd="0" presId="urn:microsoft.com/office/officeart/2005/8/layout/hierarchy1"/>
    <dgm:cxn modelId="{931A8C37-4D72-4672-8821-7C30243D264F}" type="presParOf" srcId="{5D274E6E-FABA-4B6C-8E42-3960F64F4C6B}" destId="{0DF6D653-BDE6-4CC2-8BEE-C5D05703F74C}" srcOrd="0" destOrd="0" presId="urn:microsoft.com/office/officeart/2005/8/layout/hierarchy1"/>
    <dgm:cxn modelId="{2D4A823B-A492-411B-B045-A5A1C3326F4D}" type="presParOf" srcId="{0DF6D653-BDE6-4CC2-8BEE-C5D05703F74C}" destId="{1E84789B-FD5F-47D6-BACB-3CDCEA7D5B72}" srcOrd="0" destOrd="0" presId="urn:microsoft.com/office/officeart/2005/8/layout/hierarchy1"/>
    <dgm:cxn modelId="{410CD72B-37BF-41D2-94C7-2A9D359F72C1}" type="presParOf" srcId="{0DF6D653-BDE6-4CC2-8BEE-C5D05703F74C}" destId="{59D4F7B4-4C29-46B1-8FE0-3C16DEDC248D}" srcOrd="1" destOrd="0" presId="urn:microsoft.com/office/officeart/2005/8/layout/hierarchy1"/>
    <dgm:cxn modelId="{4C03A2F6-17A2-40D9-9AB7-6338E4E9E7A0}" type="presParOf" srcId="{5D274E6E-FABA-4B6C-8E42-3960F64F4C6B}" destId="{AD42D8A2-7C51-4ACC-9588-28AAB41035A7}" srcOrd="1" destOrd="0" presId="urn:microsoft.com/office/officeart/2005/8/layout/hierarchy1"/>
    <dgm:cxn modelId="{92A0AE5C-DC92-4CD9-82E8-06F60A3E2153}" type="presParOf" srcId="{77A4F236-C611-4562-AB2E-1AA4E3FD4C35}" destId="{C6E21A40-959A-4310-9367-FC4F2F2A98FD}" srcOrd="4" destOrd="0" presId="urn:microsoft.com/office/officeart/2005/8/layout/hierarchy1"/>
    <dgm:cxn modelId="{8212E39C-5A9B-4ED6-A5E1-9B3B21B01D4D}" type="presParOf" srcId="{77A4F236-C611-4562-AB2E-1AA4E3FD4C35}" destId="{34DBF583-F15D-4E16-9578-D53B5350686E}" srcOrd="5" destOrd="0" presId="urn:microsoft.com/office/officeart/2005/8/layout/hierarchy1"/>
    <dgm:cxn modelId="{4CAB3205-97B3-4EBF-9E00-A3B7E1649ED3}" type="presParOf" srcId="{34DBF583-F15D-4E16-9578-D53B5350686E}" destId="{EA3FB529-AE28-4C8F-82A9-EE0B4ADDC0A8}" srcOrd="0" destOrd="0" presId="urn:microsoft.com/office/officeart/2005/8/layout/hierarchy1"/>
    <dgm:cxn modelId="{78256BD9-9ADF-4879-8FF4-756FA170300D}" type="presParOf" srcId="{EA3FB529-AE28-4C8F-82A9-EE0B4ADDC0A8}" destId="{3F66607B-D960-407C-810A-7052075D79E0}" srcOrd="0" destOrd="0" presId="urn:microsoft.com/office/officeart/2005/8/layout/hierarchy1"/>
    <dgm:cxn modelId="{79FFD143-FB92-468A-BF45-F0815A39E361}" type="presParOf" srcId="{EA3FB529-AE28-4C8F-82A9-EE0B4ADDC0A8}" destId="{B448FE0F-2630-46F6-A441-DB70D4FDB572}" srcOrd="1" destOrd="0" presId="urn:microsoft.com/office/officeart/2005/8/layout/hierarchy1"/>
    <dgm:cxn modelId="{32D54581-7670-477D-9C4A-CB9B743A2420}" type="presParOf" srcId="{34DBF583-F15D-4E16-9578-D53B5350686E}" destId="{F620567A-1B1C-4FCB-B2EF-213685D1A4DA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2E5E84B-9654-40C6-A8F6-13667FEF8A47}">
      <dsp:nvSpPr>
        <dsp:cNvPr id="0" name=""/>
        <dsp:cNvSpPr/>
      </dsp:nvSpPr>
      <dsp:spPr>
        <a:xfrm>
          <a:off x="3657600" y="1502764"/>
          <a:ext cx="1815227" cy="63007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15039"/>
              </a:lnTo>
              <a:lnTo>
                <a:pt x="1815227" y="315039"/>
              </a:lnTo>
              <a:lnTo>
                <a:pt x="1815227" y="630078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63D0EF9-45C2-4D2C-B19D-E0FBF92B57F2}">
      <dsp:nvSpPr>
        <dsp:cNvPr id="0" name=""/>
        <dsp:cNvSpPr/>
      </dsp:nvSpPr>
      <dsp:spPr>
        <a:xfrm>
          <a:off x="1842373" y="1502764"/>
          <a:ext cx="1815227" cy="630078"/>
        </a:xfrm>
        <a:custGeom>
          <a:avLst/>
          <a:gdLst/>
          <a:ahLst/>
          <a:cxnLst/>
          <a:rect l="0" t="0" r="0" b="0"/>
          <a:pathLst>
            <a:path>
              <a:moveTo>
                <a:pt x="1815227" y="0"/>
              </a:moveTo>
              <a:lnTo>
                <a:pt x="1815227" y="315039"/>
              </a:lnTo>
              <a:lnTo>
                <a:pt x="0" y="315039"/>
              </a:lnTo>
              <a:lnTo>
                <a:pt x="0" y="630078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508DA76-0E75-41B4-8EC3-47E9C3A323C9}">
      <dsp:nvSpPr>
        <dsp:cNvPr id="0" name=""/>
        <dsp:cNvSpPr/>
      </dsp:nvSpPr>
      <dsp:spPr>
        <a:xfrm>
          <a:off x="2157412" y="2576"/>
          <a:ext cx="3000375" cy="1500187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4605" tIns="14605" rIns="14605" bIns="14605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Налогоплательщиков РК подразделяют на </a:t>
          </a:r>
          <a:endParaRPr lang="ru-RU" sz="2300" kern="1200" dirty="0"/>
        </a:p>
      </dsp:txBody>
      <dsp:txXfrm>
        <a:off x="2157412" y="2576"/>
        <a:ext cx="3000375" cy="1500187"/>
      </dsp:txXfrm>
    </dsp:sp>
    <dsp:sp modelId="{1635E06E-2CA1-4D71-ACA6-7E5C7C53A948}">
      <dsp:nvSpPr>
        <dsp:cNvPr id="0" name=""/>
        <dsp:cNvSpPr/>
      </dsp:nvSpPr>
      <dsp:spPr>
        <a:xfrm>
          <a:off x="342185" y="2132843"/>
          <a:ext cx="3000375" cy="1500187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4605" tIns="14605" rIns="14605" bIns="14605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Резидентов</a:t>
          </a:r>
        </a:p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kern="1200" dirty="0" smtClean="0"/>
            <a:t>«неограниченная налоговая ответственность»</a:t>
          </a:r>
          <a:endParaRPr lang="ru-RU" sz="2300" kern="1200" dirty="0"/>
        </a:p>
      </dsp:txBody>
      <dsp:txXfrm>
        <a:off x="342185" y="2132843"/>
        <a:ext cx="3000375" cy="1500187"/>
      </dsp:txXfrm>
    </dsp:sp>
    <dsp:sp modelId="{5226CA86-9475-4366-8852-C32730620DE3}">
      <dsp:nvSpPr>
        <dsp:cNvPr id="0" name=""/>
        <dsp:cNvSpPr/>
      </dsp:nvSpPr>
      <dsp:spPr>
        <a:xfrm>
          <a:off x="3972639" y="2132843"/>
          <a:ext cx="3000375" cy="1500187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4605" tIns="14605" rIns="14605" bIns="14605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Нерезидентов</a:t>
          </a:r>
        </a:p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kern="1200" dirty="0" smtClean="0"/>
            <a:t>«ограниченная налоговая ответственность»</a:t>
          </a:r>
          <a:endParaRPr lang="ru-RU" sz="2300" kern="1200" dirty="0"/>
        </a:p>
      </dsp:txBody>
      <dsp:txXfrm>
        <a:off x="3972639" y="2132843"/>
        <a:ext cx="3000375" cy="1500187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6E21A40-959A-4310-9367-FC4F2F2A98FD}">
      <dsp:nvSpPr>
        <dsp:cNvPr id="0" name=""/>
        <dsp:cNvSpPr/>
      </dsp:nvSpPr>
      <dsp:spPr>
        <a:xfrm>
          <a:off x="8476759" y="2612671"/>
          <a:ext cx="1922249" cy="45740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11710"/>
              </a:lnTo>
              <a:lnTo>
                <a:pt x="1922249" y="311710"/>
              </a:lnTo>
              <a:lnTo>
                <a:pt x="1922249" y="457407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2247023-B0B9-49DD-9FF7-69E040AF5577}">
      <dsp:nvSpPr>
        <dsp:cNvPr id="0" name=""/>
        <dsp:cNvSpPr/>
      </dsp:nvSpPr>
      <dsp:spPr>
        <a:xfrm>
          <a:off x="8431039" y="2612671"/>
          <a:ext cx="91440" cy="457407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457407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FA8B9F6-D77D-4D86-B675-882EDB71BF56}">
      <dsp:nvSpPr>
        <dsp:cNvPr id="0" name=""/>
        <dsp:cNvSpPr/>
      </dsp:nvSpPr>
      <dsp:spPr>
        <a:xfrm>
          <a:off x="6554509" y="2612671"/>
          <a:ext cx="1922249" cy="457407"/>
        </a:xfrm>
        <a:custGeom>
          <a:avLst/>
          <a:gdLst/>
          <a:ahLst/>
          <a:cxnLst/>
          <a:rect l="0" t="0" r="0" b="0"/>
          <a:pathLst>
            <a:path>
              <a:moveTo>
                <a:pt x="1922249" y="0"/>
              </a:moveTo>
              <a:lnTo>
                <a:pt x="1922249" y="311710"/>
              </a:lnTo>
              <a:lnTo>
                <a:pt x="0" y="311710"/>
              </a:lnTo>
              <a:lnTo>
                <a:pt x="0" y="457407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8B195BB-3DC3-408A-AEC4-478A67C2EDDF}">
      <dsp:nvSpPr>
        <dsp:cNvPr id="0" name=""/>
        <dsp:cNvSpPr/>
      </dsp:nvSpPr>
      <dsp:spPr>
        <a:xfrm>
          <a:off x="5593385" y="1156567"/>
          <a:ext cx="2883374" cy="45740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11710"/>
              </a:lnTo>
              <a:lnTo>
                <a:pt x="2883374" y="311710"/>
              </a:lnTo>
              <a:lnTo>
                <a:pt x="2883374" y="457407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2D97CEE-D762-4BD9-9B76-556945C13675}">
      <dsp:nvSpPr>
        <dsp:cNvPr id="0" name=""/>
        <dsp:cNvSpPr/>
      </dsp:nvSpPr>
      <dsp:spPr>
        <a:xfrm>
          <a:off x="2710010" y="2612671"/>
          <a:ext cx="1922249" cy="45740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11710"/>
              </a:lnTo>
              <a:lnTo>
                <a:pt x="1922249" y="311710"/>
              </a:lnTo>
              <a:lnTo>
                <a:pt x="1922249" y="457407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B00DE3A-822F-45E4-90D4-89D5D2FD267C}">
      <dsp:nvSpPr>
        <dsp:cNvPr id="0" name=""/>
        <dsp:cNvSpPr/>
      </dsp:nvSpPr>
      <dsp:spPr>
        <a:xfrm>
          <a:off x="2664290" y="2612671"/>
          <a:ext cx="91440" cy="457407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457407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88C072B-13C4-471B-8FDA-7D1599835996}">
      <dsp:nvSpPr>
        <dsp:cNvPr id="0" name=""/>
        <dsp:cNvSpPr/>
      </dsp:nvSpPr>
      <dsp:spPr>
        <a:xfrm>
          <a:off x="787761" y="2612671"/>
          <a:ext cx="1922249" cy="457407"/>
        </a:xfrm>
        <a:custGeom>
          <a:avLst/>
          <a:gdLst/>
          <a:ahLst/>
          <a:cxnLst/>
          <a:rect l="0" t="0" r="0" b="0"/>
          <a:pathLst>
            <a:path>
              <a:moveTo>
                <a:pt x="1922249" y="0"/>
              </a:moveTo>
              <a:lnTo>
                <a:pt x="1922249" y="311710"/>
              </a:lnTo>
              <a:lnTo>
                <a:pt x="0" y="311710"/>
              </a:lnTo>
              <a:lnTo>
                <a:pt x="0" y="457407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E7D9ED4-9164-4070-BB28-E5DB375C2AA5}">
      <dsp:nvSpPr>
        <dsp:cNvPr id="0" name=""/>
        <dsp:cNvSpPr/>
      </dsp:nvSpPr>
      <dsp:spPr>
        <a:xfrm>
          <a:off x="2710010" y="1156567"/>
          <a:ext cx="2883374" cy="457407"/>
        </a:xfrm>
        <a:custGeom>
          <a:avLst/>
          <a:gdLst/>
          <a:ahLst/>
          <a:cxnLst/>
          <a:rect l="0" t="0" r="0" b="0"/>
          <a:pathLst>
            <a:path>
              <a:moveTo>
                <a:pt x="2883374" y="0"/>
              </a:moveTo>
              <a:lnTo>
                <a:pt x="2883374" y="311710"/>
              </a:lnTo>
              <a:lnTo>
                <a:pt x="0" y="311710"/>
              </a:lnTo>
              <a:lnTo>
                <a:pt x="0" y="457407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F220A9F-7174-431C-BC5F-64858D9F9804}">
      <dsp:nvSpPr>
        <dsp:cNvPr id="0" name=""/>
        <dsp:cNvSpPr/>
      </dsp:nvSpPr>
      <dsp:spPr>
        <a:xfrm>
          <a:off x="4807010" y="157871"/>
          <a:ext cx="1572749" cy="99869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500288C-BE36-4B99-A8D9-0D9D1FC44958}">
      <dsp:nvSpPr>
        <dsp:cNvPr id="0" name=""/>
        <dsp:cNvSpPr/>
      </dsp:nvSpPr>
      <dsp:spPr>
        <a:xfrm>
          <a:off x="4981760" y="323884"/>
          <a:ext cx="1572749" cy="99869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Налоговые ставки</a:t>
          </a:r>
          <a:endParaRPr lang="ru-RU" sz="1600" kern="1200" dirty="0"/>
        </a:p>
      </dsp:txBody>
      <dsp:txXfrm>
        <a:off x="5011011" y="353135"/>
        <a:ext cx="1514247" cy="940193"/>
      </dsp:txXfrm>
    </dsp:sp>
    <dsp:sp modelId="{40A68A5B-31E1-45CF-9C80-95B0464A82B1}">
      <dsp:nvSpPr>
        <dsp:cNvPr id="0" name=""/>
        <dsp:cNvSpPr/>
      </dsp:nvSpPr>
      <dsp:spPr>
        <a:xfrm>
          <a:off x="1923636" y="1613975"/>
          <a:ext cx="1572749" cy="99869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BC2ACB0-6A16-4CEB-9187-2634BB1CA77C}">
      <dsp:nvSpPr>
        <dsp:cNvPr id="0" name=""/>
        <dsp:cNvSpPr/>
      </dsp:nvSpPr>
      <dsp:spPr>
        <a:xfrm>
          <a:off x="2098386" y="1779988"/>
          <a:ext cx="1572749" cy="99869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i="1" u="sng" kern="1200" dirty="0" smtClean="0"/>
            <a:t>от способа определения суммы налога</a:t>
          </a:r>
          <a:r>
            <a:rPr lang="ru-RU" sz="1600" kern="1200" dirty="0" smtClean="0"/>
            <a:t> </a:t>
          </a:r>
          <a:endParaRPr lang="ru-RU" sz="1600" kern="1200" dirty="0"/>
        </a:p>
      </dsp:txBody>
      <dsp:txXfrm>
        <a:off x="2127637" y="1809239"/>
        <a:ext cx="1514247" cy="940193"/>
      </dsp:txXfrm>
    </dsp:sp>
    <dsp:sp modelId="{195B948B-6B0A-4D10-AC22-736544F3C84A}">
      <dsp:nvSpPr>
        <dsp:cNvPr id="0" name=""/>
        <dsp:cNvSpPr/>
      </dsp:nvSpPr>
      <dsp:spPr>
        <a:xfrm>
          <a:off x="1386" y="3070079"/>
          <a:ext cx="1572749" cy="99869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5E599CA-260C-4100-89BD-D70582C7E76D}">
      <dsp:nvSpPr>
        <dsp:cNvPr id="0" name=""/>
        <dsp:cNvSpPr/>
      </dsp:nvSpPr>
      <dsp:spPr>
        <a:xfrm>
          <a:off x="176136" y="3236092"/>
          <a:ext cx="1572749" cy="99869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равные ставки </a:t>
          </a:r>
          <a:endParaRPr lang="ru-RU" sz="1600" kern="1200" dirty="0"/>
        </a:p>
      </dsp:txBody>
      <dsp:txXfrm>
        <a:off x="205387" y="3265343"/>
        <a:ext cx="1514247" cy="940193"/>
      </dsp:txXfrm>
    </dsp:sp>
    <dsp:sp modelId="{28D1D560-D6F1-438C-894B-B784AAF10C1C}">
      <dsp:nvSpPr>
        <dsp:cNvPr id="0" name=""/>
        <dsp:cNvSpPr/>
      </dsp:nvSpPr>
      <dsp:spPr>
        <a:xfrm>
          <a:off x="1923636" y="3070079"/>
          <a:ext cx="1572749" cy="99869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58AD2B6-4334-4A12-AD19-33A241E2A2AB}">
      <dsp:nvSpPr>
        <dsp:cNvPr id="0" name=""/>
        <dsp:cNvSpPr/>
      </dsp:nvSpPr>
      <dsp:spPr>
        <a:xfrm>
          <a:off x="2098386" y="3236092"/>
          <a:ext cx="1572749" cy="99869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твердые ставки </a:t>
          </a:r>
          <a:endParaRPr lang="ru-RU" sz="1600" kern="1200" dirty="0"/>
        </a:p>
      </dsp:txBody>
      <dsp:txXfrm>
        <a:off x="2127637" y="3265343"/>
        <a:ext cx="1514247" cy="940193"/>
      </dsp:txXfrm>
    </dsp:sp>
    <dsp:sp modelId="{6F0721D0-C014-43EE-92FA-5C12C57396E6}">
      <dsp:nvSpPr>
        <dsp:cNvPr id="0" name=""/>
        <dsp:cNvSpPr/>
      </dsp:nvSpPr>
      <dsp:spPr>
        <a:xfrm>
          <a:off x="3845885" y="3070079"/>
          <a:ext cx="1572749" cy="99869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C1EC3F4-F0ED-494A-A70B-DB137601D72C}">
      <dsp:nvSpPr>
        <dsp:cNvPr id="0" name=""/>
        <dsp:cNvSpPr/>
      </dsp:nvSpPr>
      <dsp:spPr>
        <a:xfrm>
          <a:off x="4020635" y="3236092"/>
          <a:ext cx="1572749" cy="99869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smtClean="0"/>
            <a:t>процентные ставки</a:t>
          </a:r>
          <a:endParaRPr lang="ru-RU" sz="1600" kern="1200"/>
        </a:p>
      </dsp:txBody>
      <dsp:txXfrm>
        <a:off x="4049886" y="3265343"/>
        <a:ext cx="1514247" cy="940193"/>
      </dsp:txXfrm>
    </dsp:sp>
    <dsp:sp modelId="{A0DD2B3E-89AE-4DC9-95C9-399D5F6B9BA1}">
      <dsp:nvSpPr>
        <dsp:cNvPr id="0" name=""/>
        <dsp:cNvSpPr/>
      </dsp:nvSpPr>
      <dsp:spPr>
        <a:xfrm>
          <a:off x="7690384" y="1613975"/>
          <a:ext cx="1572749" cy="99869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21CF6D4-A27A-4630-B61D-6761DCD1375E}">
      <dsp:nvSpPr>
        <dsp:cNvPr id="0" name=""/>
        <dsp:cNvSpPr/>
      </dsp:nvSpPr>
      <dsp:spPr>
        <a:xfrm>
          <a:off x="7865134" y="1779988"/>
          <a:ext cx="1572749" cy="99869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i="1" u="sng" kern="1200" dirty="0" smtClean="0"/>
            <a:t>от степени изменяемости</a:t>
          </a:r>
          <a:r>
            <a:rPr lang="ru-RU" sz="1600" kern="1200" dirty="0" smtClean="0"/>
            <a:t> </a:t>
          </a:r>
          <a:endParaRPr lang="ru-RU" sz="1600" kern="1200" dirty="0"/>
        </a:p>
      </dsp:txBody>
      <dsp:txXfrm>
        <a:off x="7894385" y="1809239"/>
        <a:ext cx="1514247" cy="940193"/>
      </dsp:txXfrm>
    </dsp:sp>
    <dsp:sp modelId="{ACF0868E-1666-4CEC-9DAC-EF75B5C3926E}">
      <dsp:nvSpPr>
        <dsp:cNvPr id="0" name=""/>
        <dsp:cNvSpPr/>
      </dsp:nvSpPr>
      <dsp:spPr>
        <a:xfrm>
          <a:off x="5768134" y="3070079"/>
          <a:ext cx="1572749" cy="99869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1882F7E-86D7-41BE-AA6F-06BD2791D26D}">
      <dsp:nvSpPr>
        <dsp:cNvPr id="0" name=""/>
        <dsp:cNvSpPr/>
      </dsp:nvSpPr>
      <dsp:spPr>
        <a:xfrm>
          <a:off x="5942884" y="3236092"/>
          <a:ext cx="1572749" cy="99869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общие ставки </a:t>
          </a:r>
          <a:endParaRPr lang="ru-RU" sz="1600" kern="1200" dirty="0"/>
        </a:p>
      </dsp:txBody>
      <dsp:txXfrm>
        <a:off x="5972135" y="3265343"/>
        <a:ext cx="1514247" cy="940193"/>
      </dsp:txXfrm>
    </dsp:sp>
    <dsp:sp modelId="{1E84789B-FD5F-47D6-BACB-3CDCEA7D5B72}">
      <dsp:nvSpPr>
        <dsp:cNvPr id="0" name=""/>
        <dsp:cNvSpPr/>
      </dsp:nvSpPr>
      <dsp:spPr>
        <a:xfrm>
          <a:off x="7690384" y="3070079"/>
          <a:ext cx="1572749" cy="99869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9D4F7B4-4C29-46B1-8FE0-3C16DEDC248D}">
      <dsp:nvSpPr>
        <dsp:cNvPr id="0" name=""/>
        <dsp:cNvSpPr/>
      </dsp:nvSpPr>
      <dsp:spPr>
        <a:xfrm>
          <a:off x="7865134" y="3236092"/>
          <a:ext cx="1572749" cy="99869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smtClean="0"/>
            <a:t>пониженные ставки </a:t>
          </a:r>
          <a:endParaRPr lang="ru-RU" sz="1600" kern="1200"/>
        </a:p>
      </dsp:txBody>
      <dsp:txXfrm>
        <a:off x="7894385" y="3265343"/>
        <a:ext cx="1514247" cy="940193"/>
      </dsp:txXfrm>
    </dsp:sp>
    <dsp:sp modelId="{3F66607B-D960-407C-810A-7052075D79E0}">
      <dsp:nvSpPr>
        <dsp:cNvPr id="0" name=""/>
        <dsp:cNvSpPr/>
      </dsp:nvSpPr>
      <dsp:spPr>
        <a:xfrm>
          <a:off x="9612633" y="3070079"/>
          <a:ext cx="1572749" cy="99869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448FE0F-2630-46F6-A441-DB70D4FDB572}">
      <dsp:nvSpPr>
        <dsp:cNvPr id="0" name=""/>
        <dsp:cNvSpPr/>
      </dsp:nvSpPr>
      <dsp:spPr>
        <a:xfrm>
          <a:off x="9787383" y="3236092"/>
          <a:ext cx="1572749" cy="99869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smtClean="0"/>
            <a:t>повышенные ставки </a:t>
          </a:r>
          <a:endParaRPr lang="ru-RU" sz="1600" kern="1200"/>
        </a:p>
      </dsp:txBody>
      <dsp:txXfrm>
        <a:off x="9816634" y="3265343"/>
        <a:ext cx="1514247" cy="94019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ru-RU" dirty="0"/>
          </a:p>
        </p:txBody>
      </p:sp>
      <p:sp>
        <p:nvSpPr>
          <p:cNvPr id="3" name="Дата 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4EB71F8A-5B58-4C79-A6CD-C4710F7FF4A7}" type="datetime1">
              <a:rPr lang="ru-RU" smtClean="0"/>
              <a:pPr rtl="0"/>
              <a:t>04.09.2020</a:t>
            </a:fld>
            <a:endParaRPr lang="ru-RU" dirty="0"/>
          </a:p>
        </p:txBody>
      </p:sp>
      <p:sp>
        <p:nvSpPr>
          <p:cNvPr id="4" name="Нижний колонтитул 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9C679768-A2FC-4D08-91F6-8DCE6C566B36}" type="slidenum">
              <a:rPr lang="ru-RU" smtClean="0"/>
              <a:pPr rtl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302551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 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ru-RU" noProof="0" dirty="0"/>
          </a:p>
        </p:txBody>
      </p:sp>
      <p:sp>
        <p:nvSpPr>
          <p:cNvPr id="3" name="Дата 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3DF3995-0B17-4F15-B968-D687711C3F9A}" type="datetime1">
              <a:rPr lang="ru-RU" noProof="0" smtClean="0"/>
              <a:pPr/>
              <a:t>04.09.2020</a:t>
            </a:fld>
            <a:endParaRPr lang="ru-RU" noProof="0" dirty="0"/>
          </a:p>
        </p:txBody>
      </p:sp>
      <p:sp>
        <p:nvSpPr>
          <p:cNvPr id="4" name="Образ слайда 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rtl="0"/>
            <a:endParaRPr lang="ru-RU" noProof="0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 rtl="0"/>
            <a:r>
              <a:rPr lang="ru-RU" noProof="0" dirty="0"/>
              <a:t>Щелкните, чтобы изменить стили текста образца слайда</a:t>
            </a:r>
          </a:p>
          <a:p>
            <a:pPr lvl="1" rtl="0"/>
            <a:r>
              <a:rPr lang="ru-RU" noProof="0" dirty="0"/>
              <a:t>Второй уровень</a:t>
            </a:r>
          </a:p>
          <a:p>
            <a:pPr lvl="2" rtl="0"/>
            <a:r>
              <a:rPr lang="ru-RU" noProof="0" dirty="0"/>
              <a:t>Третий уровень</a:t>
            </a:r>
          </a:p>
          <a:p>
            <a:pPr lvl="3" rtl="0"/>
            <a:r>
              <a:rPr lang="ru-RU" noProof="0" dirty="0"/>
              <a:t>Четвертый уровень</a:t>
            </a:r>
          </a:p>
          <a:p>
            <a:pPr lvl="4" rtl="0"/>
            <a:r>
              <a:rPr lang="ru-RU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ru-RU" noProof="0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DF61EA0F-A667-4B49-8422-0062BC55E249}" type="slidenum">
              <a:rPr lang="ru-RU" noProof="0" smtClean="0"/>
              <a:pPr rtl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33819102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Заметки 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F61EA0F-A667-4B49-8422-0062BC55E249}" type="slidenum">
              <a:rPr lang="ru-RU" smtClean="0"/>
              <a:pPr rtl="0"/>
              <a:t>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1176981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DF61EA0F-A667-4B49-8422-0062BC55E249}" type="slidenum">
              <a:rPr lang="ru-RU" smtClean="0"/>
              <a:pPr rtl="0"/>
              <a:t>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4296607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DF61EA0F-A667-4B49-8422-0062BC55E249}" type="slidenum">
              <a:rPr lang="ru-RU" smtClean="0"/>
              <a:pPr rtl="0"/>
              <a:t>3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7212271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DF61EA0F-A667-4B49-8422-0062BC55E249}" type="slidenum">
              <a:rPr lang="ru-RU" smtClean="0"/>
              <a:pPr rtl="0"/>
              <a:t>5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9004867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DF61EA0F-A667-4B49-8422-0062BC55E249}" type="slidenum">
              <a:rPr lang="ru-RU" smtClean="0"/>
              <a:pPr rtl="0"/>
              <a:t>6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9178401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DF61EA0F-A667-4B49-8422-0062BC55E249}" type="slidenum">
              <a:rPr lang="ru-RU" smtClean="0"/>
              <a:pPr rtl="0"/>
              <a:t>7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9178401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DF61EA0F-A667-4B49-8422-0062BC55E249}" type="slidenum">
              <a:rPr lang="ru-RU" smtClean="0"/>
              <a:pPr rtl="0"/>
              <a:t>8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1925165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DF61EA0F-A667-4B49-8422-0062BC55E249}" type="slidenum">
              <a:rPr lang="ru-RU" smtClean="0"/>
              <a:pPr rtl="0"/>
              <a:t>10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868273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 userDrawn="1"/>
        </p:nvSpPr>
        <p:spPr bwMode="blackWhite">
          <a:xfrm>
            <a:off x="254950" y="262784"/>
            <a:ext cx="11682101" cy="6332433"/>
          </a:xfrm>
          <a:prstGeom prst="rect">
            <a:avLst/>
          </a:prstGeom>
          <a:solidFill>
            <a:srgbClr val="D247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sz="1800" noProof="0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noProof="0" smtClean="0"/>
              <a:t>Образец заголовка</a:t>
            </a:r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17185494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 8"/>
          <p:cNvSpPr/>
          <p:nvPr userDrawn="1"/>
        </p:nvSpPr>
        <p:spPr>
          <a:xfrm>
            <a:off x="256032" y="265176"/>
            <a:ext cx="11683049" cy="6332433"/>
          </a:xfrm>
          <a:prstGeom prst="rect">
            <a:avLst/>
          </a:prstGeom>
          <a:solidFill>
            <a:srgbClr val="F5F5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ctr" rtl="0"/>
            <a:endParaRPr lang="ru-RU" sz="1800" noProof="0" dirty="0"/>
          </a:p>
        </p:txBody>
      </p:sp>
      <p:cxnSp>
        <p:nvCxnSpPr>
          <p:cNvPr id="12" name="Прямая соединительная линия 11"/>
          <p:cNvCxnSpPr/>
          <p:nvPr userDrawn="1"/>
        </p:nvCxnSpPr>
        <p:spPr>
          <a:xfrm>
            <a:off x="604434" y="1196392"/>
            <a:ext cx="10983132" cy="0"/>
          </a:xfrm>
          <a:prstGeom prst="line">
            <a:avLst/>
          </a:prstGeom>
          <a:ln w="25400">
            <a:solidFill>
              <a:srgbClr val="D2472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521206" y="448056"/>
            <a:ext cx="11066400" cy="640080"/>
          </a:xfrm>
        </p:spPr>
        <p:txBody>
          <a:bodyPr rtlCol="0" anchor="b" anchorCtr="0">
            <a:normAutofit/>
          </a:bodyPr>
          <a:lstStyle>
            <a:lvl1pPr>
              <a:defRPr sz="2800">
                <a:solidFill>
                  <a:schemeClr val="bg2">
                    <a:lumMod val="25000"/>
                  </a:schemeClr>
                </a:solidFill>
              </a:defRPr>
            </a:lvl1pPr>
          </a:lstStyle>
          <a:p>
            <a:pPr rtl="0"/>
            <a:r>
              <a:rPr lang="ru-RU" noProof="0" smtClean="0"/>
              <a:t>Образец заголовка</a:t>
            </a:r>
            <a:endParaRPr lang="ru-RU" noProof="0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0"/>
          </p:nvPr>
        </p:nvSpPr>
        <p:spPr>
          <a:xfrm>
            <a:off x="539496" y="1435608"/>
            <a:ext cx="4416552" cy="3977640"/>
          </a:xfrm>
        </p:spPr>
        <p:txBody>
          <a:bodyPr vert="horz" lIns="91440" tIns="45720" rIns="91440" bIns="45720" rtlCol="0">
            <a:normAutofit/>
          </a:bodyPr>
          <a:lstStyle>
            <a:lvl1pPr>
              <a:defRPr lang="en-US" sz="1200" smtClean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lang="en-US" sz="1200" smtClean="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lang="en-US" sz="1200" smtClean="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lang="en-US" sz="1200" smtClean="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lang="en-US"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marL="0" lvl="0" indent="0" rtl="0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None/>
            </a:pPr>
            <a:r>
              <a:rPr lang="ru-RU" noProof="0" smtClean="0"/>
              <a:t>Образец текста</a:t>
            </a:r>
          </a:p>
          <a:p>
            <a:pPr marL="0" lvl="1" indent="0" rtl="0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None/>
            </a:pPr>
            <a:r>
              <a:rPr lang="ru-RU" noProof="0" smtClean="0"/>
              <a:t>Второй уровень</a:t>
            </a:r>
          </a:p>
          <a:p>
            <a:pPr marL="0" lvl="2" indent="0" rtl="0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None/>
            </a:pPr>
            <a:r>
              <a:rPr lang="ru-RU" noProof="0" smtClean="0"/>
              <a:t>Третий уровень</a:t>
            </a:r>
          </a:p>
          <a:p>
            <a:pPr marL="0" lvl="3" indent="0" rtl="0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None/>
            </a:pPr>
            <a:r>
              <a:rPr lang="ru-RU" noProof="0" smtClean="0"/>
              <a:t>Четвертый уровень</a:t>
            </a:r>
          </a:p>
          <a:p>
            <a:pPr marL="0" lvl="4" indent="0" rtl="0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None/>
            </a:pPr>
            <a:r>
              <a:rPr lang="ru-RU" noProof="0" smtClean="0"/>
              <a:t>Пятый уровень</a:t>
            </a:r>
            <a:endParaRPr lang="ru-RU" noProof="0" dirty="0"/>
          </a:p>
        </p:txBody>
      </p:sp>
      <p:sp>
        <p:nvSpPr>
          <p:cNvPr id="6" name="Дата 3"/>
          <p:cNvSpPr>
            <a:spLocks noGrp="1"/>
          </p:cNvSpPr>
          <p:nvPr>
            <p:ph type="dt" sz="half" idx="2"/>
          </p:nvPr>
        </p:nvSpPr>
        <p:spPr>
          <a:xfrm>
            <a:off x="539496" y="6203952"/>
            <a:ext cx="3276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92446B24-E791-4D5E-A8C7-9C2BEF28EC24}" type="datetime1">
              <a:rPr lang="ru-RU" smtClean="0"/>
              <a:pPr/>
              <a:t>04.09.2020</a:t>
            </a:fld>
            <a:endParaRPr lang="ru-RU" dirty="0"/>
          </a:p>
        </p:txBody>
      </p:sp>
      <p:sp>
        <p:nvSpPr>
          <p:cNvPr id="7" name="Нижний колонтитул 4"/>
          <p:cNvSpPr>
            <a:spLocks noGrp="1"/>
          </p:cNvSpPr>
          <p:nvPr>
            <p:ph type="ftr" sz="quarter" idx="3"/>
          </p:nvPr>
        </p:nvSpPr>
        <p:spPr>
          <a:xfrm>
            <a:off x="4648200" y="62039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rtl="0"/>
            <a:endParaRPr lang="ru-RU" noProof="0" dirty="0"/>
          </a:p>
        </p:txBody>
      </p:sp>
      <p:sp>
        <p:nvSpPr>
          <p:cNvPr id="8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371926" y="6203952"/>
            <a:ext cx="3276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rtl="0"/>
            <a:fld id="{9860EDB8-5305-433F-BE41-D7A86D811DB3}" type="slidenum">
              <a:rPr lang="ru-RU" noProof="0" smtClean="0"/>
              <a:pPr rtl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21858365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 userDrawn="1"/>
        </p:nvSpPr>
        <p:spPr>
          <a:xfrm>
            <a:off x="254951" y="262784"/>
            <a:ext cx="11683049" cy="6332433"/>
          </a:xfrm>
          <a:prstGeom prst="rect">
            <a:avLst/>
          </a:prstGeom>
          <a:solidFill>
            <a:srgbClr val="F5F5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sz="1800" noProof="0" dirty="0"/>
          </a:p>
        </p:txBody>
      </p:sp>
      <p:sp>
        <p:nvSpPr>
          <p:cNvPr id="10" name="Прямоугольник 9"/>
          <p:cNvSpPr/>
          <p:nvPr userDrawn="1"/>
        </p:nvSpPr>
        <p:spPr bwMode="blackWhite">
          <a:xfrm>
            <a:off x="254950" y="262784"/>
            <a:ext cx="11682101" cy="2072643"/>
          </a:xfrm>
          <a:prstGeom prst="rect">
            <a:avLst/>
          </a:prstGeom>
          <a:solidFill>
            <a:srgbClr val="D247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sz="1800" noProof="0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21208" y="1536192"/>
            <a:ext cx="11066400" cy="640080"/>
          </a:xfrm>
        </p:spPr>
        <p:txBody>
          <a:bodyPr rtlCol="0">
            <a:normAutofit/>
          </a:bodyPr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pPr rtl="0"/>
            <a:r>
              <a:rPr lang="ru-RU" noProof="0" smtClean="0"/>
              <a:t>Образец заголовка</a:t>
            </a:r>
            <a:endParaRPr lang="ru-RU" noProof="0" dirty="0"/>
          </a:p>
        </p:txBody>
      </p:sp>
      <p:sp>
        <p:nvSpPr>
          <p:cNvPr id="7" name="Объект 6"/>
          <p:cNvSpPr>
            <a:spLocks noGrp="1"/>
          </p:cNvSpPr>
          <p:nvPr>
            <p:ph sz="quarter" idx="13"/>
          </p:nvPr>
        </p:nvSpPr>
        <p:spPr>
          <a:xfrm>
            <a:off x="539496" y="2560320"/>
            <a:ext cx="9445752" cy="3977640"/>
          </a:xfrm>
        </p:spPr>
        <p:txBody>
          <a:bodyPr vert="horz" lIns="91440" tIns="45720" rIns="91440" bIns="45720" rtlCol="0">
            <a:normAutofit/>
          </a:bodyPr>
          <a:lstStyle>
            <a:lvl1pPr>
              <a:defRPr lang="en-US" sz="240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defRPr>
            </a:lvl1pPr>
            <a:lvl2pPr>
              <a:def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lang="en-US" sz="1200" dirty="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marL="0" lvl="0" indent="0" rtl="0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None/>
            </a:pPr>
            <a:r>
              <a:rPr lang="ru-RU" noProof="0" smtClean="0"/>
              <a:t>Образец текста</a:t>
            </a:r>
          </a:p>
          <a:p>
            <a:pPr marL="0" lvl="1" indent="0" rtl="0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None/>
            </a:pPr>
            <a:r>
              <a:rPr lang="ru-RU" noProof="0" smtClean="0"/>
              <a:t>Второй уровень</a:t>
            </a:r>
          </a:p>
          <a:p>
            <a:pPr marL="0" lvl="2" indent="0" rtl="0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None/>
            </a:pPr>
            <a:r>
              <a:rPr lang="ru-RU" noProof="0" smtClean="0"/>
              <a:t>Третий уровень</a:t>
            </a:r>
          </a:p>
          <a:p>
            <a:pPr marL="0" lvl="3" indent="0" rtl="0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None/>
            </a:pPr>
            <a:r>
              <a:rPr lang="ru-RU" noProof="0" smtClean="0"/>
              <a:t>Четвертый уровень</a:t>
            </a:r>
          </a:p>
          <a:p>
            <a:pPr marL="0" lvl="4" indent="0" rtl="0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None/>
            </a:pPr>
            <a:r>
              <a:rPr lang="ru-RU" noProof="0" smtClean="0"/>
              <a:t>Пятый уровень</a:t>
            </a:r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13356555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56032" y="265176"/>
            <a:ext cx="11683049" cy="6332433"/>
          </a:xfrm>
          <a:prstGeom prst="rect">
            <a:avLst/>
          </a:prstGeom>
          <a:solidFill>
            <a:srgbClr val="F5F5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ctr" rtl="0"/>
            <a:endParaRPr lang="ru-RU" sz="1800" noProof="0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21208" y="448056"/>
            <a:ext cx="11066358" cy="64008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pPr rtl="0"/>
            <a:r>
              <a:rPr lang="ru-RU" noProof="0" dirty="0"/>
              <a:t>Образец заголовка</a:t>
            </a:r>
          </a:p>
        </p:txBody>
      </p:sp>
      <p:sp>
        <p:nvSpPr>
          <p:cNvPr id="3" name="Замещающий текст 2"/>
          <p:cNvSpPr>
            <a:spLocks noGrp="1"/>
          </p:cNvSpPr>
          <p:nvPr>
            <p:ph type="body" idx="1"/>
          </p:nvPr>
        </p:nvSpPr>
        <p:spPr>
          <a:xfrm>
            <a:off x="539496" y="1435608"/>
            <a:ext cx="4416552" cy="39776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rtl="0"/>
            <a:r>
              <a:rPr lang="ru-RU" noProof="0" dirty="0"/>
              <a:t>Образец текста</a:t>
            </a:r>
          </a:p>
          <a:p>
            <a:pPr marL="228600" lvl="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</a:pPr>
            <a:r>
              <a:rPr lang="ru-RU" noProof="0" dirty="0"/>
              <a:t>Второй уровень</a:t>
            </a:r>
          </a:p>
          <a:p>
            <a:pPr marL="685800" lvl="1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</a:pPr>
            <a:r>
              <a:rPr lang="ru-RU" noProof="0" dirty="0"/>
              <a:t>Третий уровень</a:t>
            </a:r>
          </a:p>
          <a:p>
            <a:pPr marL="1143000" lvl="2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</a:pPr>
            <a:r>
              <a:rPr lang="ru-RU" noProof="0" dirty="0"/>
              <a:t>Четвертый уровень</a:t>
            </a:r>
          </a:p>
          <a:p>
            <a:pPr marL="1600200" lvl="3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</a:pPr>
            <a:r>
              <a:rPr lang="ru-RU" noProof="0" dirty="0"/>
              <a:t>Пятый уровень</a:t>
            </a:r>
          </a:p>
        </p:txBody>
      </p:sp>
      <p:sp>
        <p:nvSpPr>
          <p:cNvPr id="4" name="Дата 3"/>
          <p:cNvSpPr>
            <a:spLocks noGrp="1"/>
          </p:cNvSpPr>
          <p:nvPr>
            <p:ph type="dt" sz="half" idx="2"/>
          </p:nvPr>
        </p:nvSpPr>
        <p:spPr>
          <a:xfrm>
            <a:off x="539496" y="6203952"/>
            <a:ext cx="3276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4B7C3FF7-3DC1-4209-8476-953DFCB5CA6B}" type="datetime1">
              <a:rPr lang="ru-RU" smtClean="0"/>
              <a:pPr/>
              <a:t>04.09.2020</a:t>
            </a:fld>
            <a:endParaRPr lang="ru-RU" dirty="0"/>
          </a:p>
        </p:txBody>
      </p:sp>
      <p:sp>
        <p:nvSpPr>
          <p:cNvPr id="5" name="Нижний колонтитул 4"/>
          <p:cNvSpPr>
            <a:spLocks noGrp="1"/>
          </p:cNvSpPr>
          <p:nvPr>
            <p:ph type="ftr" sz="quarter" idx="3"/>
          </p:nvPr>
        </p:nvSpPr>
        <p:spPr>
          <a:xfrm>
            <a:off x="4648200" y="62039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rtl="0"/>
            <a:endParaRPr lang="ru-RU" noProof="0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375904" y="6203952"/>
            <a:ext cx="3276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rtl="0"/>
            <a:fld id="{9860EDB8-5305-433F-BE41-D7A86D811DB3}" type="slidenum">
              <a:rPr lang="ru-RU" noProof="0" smtClean="0"/>
              <a:pPr rtl="0"/>
              <a:t>‹#›</a:t>
            </a:fld>
            <a:endParaRPr lang="ru-RU" noProof="0" dirty="0"/>
          </a:p>
        </p:txBody>
      </p:sp>
      <p:cxnSp>
        <p:nvCxnSpPr>
          <p:cNvPr id="8" name="Прямая соединительная линия 7"/>
          <p:cNvCxnSpPr/>
          <p:nvPr/>
        </p:nvCxnSpPr>
        <p:spPr>
          <a:xfrm>
            <a:off x="604434" y="1196392"/>
            <a:ext cx="10983132" cy="0"/>
          </a:xfrm>
          <a:prstGeom prst="line">
            <a:avLst/>
          </a:prstGeom>
          <a:ln w="25400">
            <a:solidFill>
              <a:srgbClr val="D2472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467549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</p:sldLayoutIdLst>
  <p:txStyles>
    <p:titleStyle>
      <a:lvl1pPr algn="l" defTabSz="914400" rtl="0" eaLnBrk="1" latinLnBrk="0" hangingPunct="1">
        <a:spcBef>
          <a:spcPct val="0"/>
        </a:spcBef>
        <a:buNone/>
        <a:defRPr sz="2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50000"/>
        </a:lnSpc>
        <a:spcBef>
          <a:spcPts val="1000"/>
        </a:spcBef>
        <a:spcAft>
          <a:spcPts val="1200"/>
        </a:spcAft>
        <a:buFontTx/>
        <a:buNone/>
        <a:defRPr lang="en-US" sz="1200" kern="1200" dirty="0">
          <a:solidFill>
            <a:schemeClr val="tx1"/>
          </a:solidFill>
          <a:latin typeface="+mn-lt"/>
          <a:ea typeface="+mn-ea"/>
          <a:cs typeface="+mn-cs"/>
        </a:defRPr>
      </a:lvl1pPr>
      <a:lvl2pPr marL="228600" indent="-228600" algn="l" defTabSz="914400" rtl="0" eaLnBrk="1" latinLnBrk="0" hangingPunct="1">
        <a:lnSpc>
          <a:spcPct val="150000"/>
        </a:lnSpc>
        <a:spcBef>
          <a:spcPts val="1000"/>
        </a:spcBef>
        <a:spcAft>
          <a:spcPts val="1200"/>
        </a:spcAft>
        <a:buFont typeface="Arial" panose="020B0604020202020204" pitchFamily="34" charset="0"/>
        <a:buChar char="•"/>
        <a:defRPr lang="en-US" sz="1200" kern="1200" dirty="0">
          <a:solidFill>
            <a:schemeClr val="tx1"/>
          </a:solidFill>
          <a:latin typeface="+mn-lt"/>
          <a:ea typeface="+mn-ea"/>
          <a:cs typeface="+mn-cs"/>
        </a:defRPr>
      </a:lvl2pPr>
      <a:lvl3pPr marL="685800" indent="-228600" algn="l" defTabSz="914400" rtl="0" eaLnBrk="1" latinLnBrk="0" hangingPunct="1">
        <a:lnSpc>
          <a:spcPct val="150000"/>
        </a:lnSpc>
        <a:spcBef>
          <a:spcPts val="1000"/>
        </a:spcBef>
        <a:spcAft>
          <a:spcPts val="1200"/>
        </a:spcAft>
        <a:buFont typeface="Arial" panose="020B0604020202020204" pitchFamily="34" charset="0"/>
        <a:buChar char="•"/>
        <a:defRPr lang="en-US" sz="1200" kern="1200" dirty="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lnSpc>
          <a:spcPct val="150000"/>
        </a:lnSpc>
        <a:spcBef>
          <a:spcPts val="1000"/>
        </a:spcBef>
        <a:spcAft>
          <a:spcPts val="1200"/>
        </a:spcAft>
        <a:buFont typeface="Arial" panose="020B0604020202020204" pitchFamily="34" charset="0"/>
        <a:buChar char="•"/>
        <a:defRPr lang="en-US" sz="1200" kern="1200" dirty="0" smtClean="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28600" algn="l" defTabSz="914400" rtl="0" eaLnBrk="1" latinLnBrk="0" hangingPunct="1">
        <a:lnSpc>
          <a:spcPct val="150000"/>
        </a:lnSpc>
        <a:spcBef>
          <a:spcPts val="1000"/>
        </a:spcBef>
        <a:spcAft>
          <a:spcPts val="1200"/>
        </a:spcAft>
        <a:buFont typeface="Arial" panose="020B0604020202020204" pitchFamily="34" charset="0"/>
        <a:buChar char="•"/>
        <a:defRPr lang="en-US" sz="1200" kern="1200" dirty="0" smtClean="0">
          <a:solidFill>
            <a:schemeClr val="tx1"/>
          </a:solidFill>
          <a:latin typeface="+mn-lt"/>
          <a:ea typeface="+mn-ea"/>
          <a:cs typeface="+mn-cs"/>
        </a:defRPr>
      </a:lvl5pPr>
      <a:lvl6pPr marL="2057400" indent="-228600" algn="l" defTabSz="914400" rtl="0" eaLnBrk="1" latinLnBrk="0" hangingPunct="1">
        <a:lnSpc>
          <a:spcPct val="150000"/>
        </a:lnSpc>
        <a:spcBef>
          <a:spcPts val="1000"/>
        </a:spcBef>
        <a:spcAft>
          <a:spcPts val="1200"/>
        </a:spcAft>
        <a:buFont typeface="Arial" panose="020B0604020202020204" pitchFamily="34" charset="0"/>
        <a:buChar char="•"/>
        <a:defRPr lang="en-US" sz="1200" kern="1200" dirty="0" smtClean="0">
          <a:solidFill>
            <a:schemeClr val="tx1"/>
          </a:solidFill>
          <a:latin typeface="+mn-lt"/>
          <a:ea typeface="+mn-ea"/>
          <a:cs typeface="+mn-cs"/>
        </a:defRPr>
      </a:lvl6pPr>
      <a:lvl7pPr marL="2514600" indent="-228600" algn="l" defTabSz="914400" rtl="0" eaLnBrk="1" latinLnBrk="0" hangingPunct="1">
        <a:lnSpc>
          <a:spcPct val="150000"/>
        </a:lnSpc>
        <a:spcBef>
          <a:spcPts val="1000"/>
        </a:spcBef>
        <a:spcAft>
          <a:spcPts val="1200"/>
        </a:spcAft>
        <a:buFont typeface="Arial" panose="020B0604020202020204" pitchFamily="34" charset="0"/>
        <a:buChar char="•"/>
        <a:defRPr lang="en-US" sz="1200" kern="1200" dirty="0" smtClean="0">
          <a:solidFill>
            <a:schemeClr val="tx1"/>
          </a:solidFill>
          <a:latin typeface="+mn-lt"/>
          <a:ea typeface="+mn-ea"/>
          <a:cs typeface="+mn-cs"/>
        </a:defRPr>
      </a:lvl7pPr>
      <a:lvl8pPr marL="2971800" indent="-228600" algn="l" defTabSz="914400" rtl="0" eaLnBrk="1" latinLnBrk="0" hangingPunct="1">
        <a:lnSpc>
          <a:spcPct val="150000"/>
        </a:lnSpc>
        <a:spcBef>
          <a:spcPts val="1000"/>
        </a:spcBef>
        <a:spcAft>
          <a:spcPts val="1200"/>
        </a:spcAft>
        <a:buFont typeface="Arial" panose="020B0604020202020204" pitchFamily="34" charset="0"/>
        <a:buChar char="•"/>
        <a:defRPr lang="en-US" sz="1200" kern="1200" dirty="0" smtClean="0">
          <a:solidFill>
            <a:schemeClr val="tx1"/>
          </a:solidFill>
          <a:latin typeface="+mn-lt"/>
          <a:ea typeface="+mn-ea"/>
          <a:cs typeface="+mn-cs"/>
        </a:defRPr>
      </a:lvl8pPr>
      <a:lvl9pPr marL="3429000" indent="-228600" algn="l" defTabSz="914400" rtl="0" eaLnBrk="1" latinLnBrk="0" hangingPunct="1">
        <a:lnSpc>
          <a:spcPct val="90000"/>
        </a:lnSpc>
        <a:spcBef>
          <a:spcPct val="30000"/>
        </a:spcBef>
        <a:buFont typeface="Arial" panose="020B0604020202020204" pitchFamily="34" charset="0"/>
        <a:buNone/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2.jpeg"/><Relationship Id="rId7" Type="http://schemas.openxmlformats.org/officeDocument/2006/relationships/diagramColors" Target="../diagrams/colors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5.jpeg"/><Relationship Id="rId7" Type="http://schemas.openxmlformats.org/officeDocument/2006/relationships/diagramColors" Target="../diagrams/colors2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99012" y="1151262"/>
            <a:ext cx="10515600" cy="2387600"/>
          </a:xfrm>
        </p:spPr>
        <p:txBody>
          <a:bodyPr rtlCol="0" anchor="ctr" anchorCtr="0">
            <a:normAutofit/>
          </a:bodyPr>
          <a:lstStyle/>
          <a:p>
            <a:pPr rtl="0"/>
            <a:r>
              <a:rPr lang="ru-RU" sz="5400" b="1" dirty="0" smtClean="0">
                <a:solidFill>
                  <a:schemeClr val="bg1"/>
                </a:solidFill>
              </a:rPr>
              <a:t>Основные элементы налогов.</a:t>
            </a:r>
            <a:br>
              <a:rPr lang="ru-RU" sz="5400" b="1" dirty="0" smtClean="0">
                <a:solidFill>
                  <a:schemeClr val="bg1"/>
                </a:solidFill>
              </a:rPr>
            </a:br>
            <a:endParaRPr lang="ru-RU" sz="54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1807738"/>
      </p:ext>
    </p:extLst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 5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Основные элементы налогов</a:t>
            </a:r>
            <a:endParaRPr lang="ru-RU" dirty="0"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pic>
        <p:nvPicPr>
          <p:cNvPr id="6146" name="Picture 2" descr="https://tengrinews.kz/userdata/news/2016/news_299511/photo_19118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36072" y="4472245"/>
            <a:ext cx="4677682" cy="197249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3954088" y="1332923"/>
            <a:ext cx="7167154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Налоговая льгота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 это предоставление отдельным категориям налогоплательщиков, предусмотренных законодательством, преимуществ по сравнению с другими плательщиками налогов, сборов и пошлин. </a:t>
            </a:r>
          </a:p>
          <a:p>
            <a:pPr algn="just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качестве налоговой льготы может использоваться необлагаемый минимум налоговой базы; изъятие из обложения отдельных элементов объекта налога; освобождение от уплаты налога отдельных лиц или категорий плательщиков; понижение налоговой ставки; вычет из налогового оклада за расчетный период; отсрочка (или рассрочка) взимания налога. Применяются также целевые налоговые льготы;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27668169"/>
      </p:ext>
    </p:extLst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0634" y="1931006"/>
            <a:ext cx="9001496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dirty="0" smtClean="0"/>
              <a:t>Четыре</a:t>
            </a:r>
            <a:r>
              <a:rPr lang="ru-RU" dirty="0" smtClean="0"/>
              <a:t> </a:t>
            </a:r>
            <a:r>
              <a:rPr lang="ru-RU" b="1" i="1" dirty="0"/>
              <a:t>способа уплаты налогов</a:t>
            </a:r>
            <a:r>
              <a:rPr lang="ru-RU" dirty="0"/>
              <a:t> в зависимости от способов учета и оценки объектов обложения: </a:t>
            </a:r>
          </a:p>
          <a:p>
            <a:r>
              <a:rPr lang="ru-RU" dirty="0"/>
              <a:t>1)</a:t>
            </a:r>
            <a:r>
              <a:rPr lang="ru-RU" b="1" dirty="0"/>
              <a:t>кадастровый</a:t>
            </a:r>
            <a:r>
              <a:rPr lang="ru-RU" dirty="0"/>
              <a:t> - учет и взимание налога осуществляются на основе описи объектов обложения с указанием нормы их доходности (земельный, имущественный) без учета фактической доходности.</a:t>
            </a:r>
          </a:p>
          <a:p>
            <a:r>
              <a:rPr lang="ru-RU" dirty="0"/>
              <a:t>2)</a:t>
            </a:r>
            <a:r>
              <a:rPr lang="ru-RU" b="1" dirty="0"/>
              <a:t>по декларации налогоплательщика</a:t>
            </a:r>
            <a:r>
              <a:rPr lang="ru-RU" dirty="0"/>
              <a:t> - в декларации налогоплательщик указывает размер дохода, необходимые льготы, вычеты исчисляет и уплачивает сумму налога</a:t>
            </a:r>
          </a:p>
          <a:p>
            <a:r>
              <a:rPr lang="ru-RU" dirty="0"/>
              <a:t>3) </a:t>
            </a:r>
            <a:r>
              <a:rPr lang="ru-RU" b="1" dirty="0"/>
              <a:t>у источника получения дохода</a:t>
            </a:r>
            <a:r>
              <a:rPr lang="ru-RU" dirty="0"/>
              <a:t> -  налог исчисляется и выплачивается на месте получения дохода бухгалтерией юридического лица, где работает плательщик</a:t>
            </a:r>
          </a:p>
          <a:p>
            <a:r>
              <a:rPr lang="ru-RU" dirty="0"/>
              <a:t>4) </a:t>
            </a:r>
            <a:r>
              <a:rPr lang="ru-RU" b="1" dirty="0"/>
              <a:t>по патенту</a:t>
            </a:r>
            <a:r>
              <a:rPr lang="ru-RU" dirty="0"/>
              <a:t> - налог уплачивается за получение доходов от разнообразных видов деятельности, по которым трудно определить и учесть их объемы</a:t>
            </a:r>
            <a:r>
              <a:rPr lang="ru-RU" dirty="0" smtClean="0"/>
              <a:t>.</a:t>
            </a:r>
          </a:p>
        </p:txBody>
      </p:sp>
      <p:sp>
        <p:nvSpPr>
          <p:cNvPr id="5" name="Заголовок 5"/>
          <p:cNvSpPr txBox="1">
            <a:spLocks/>
          </p:cNvSpPr>
          <p:nvPr/>
        </p:nvSpPr>
        <p:spPr>
          <a:xfrm>
            <a:off x="673606" y="600456"/>
            <a:ext cx="11066400" cy="64008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bg2">
                    <a:lumMod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Основные элементы налогов</a:t>
            </a:r>
            <a:endParaRPr lang="ru-RU" dirty="0"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564084" y="5485251"/>
            <a:ext cx="762791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Для каждого налога существует свой </a:t>
            </a:r>
            <a:r>
              <a:rPr lang="ru-RU" b="1" dirty="0"/>
              <a:t>порядок уплаты</a:t>
            </a:r>
            <a:r>
              <a:rPr lang="ru-RU" dirty="0"/>
              <a:t> - единовременный платеж в течение определенного времени после окончания отчетного периода.</a:t>
            </a:r>
          </a:p>
        </p:txBody>
      </p:sp>
      <p:pic>
        <p:nvPicPr>
          <p:cNvPr id="7" name="Picture 2" descr="https://mail.kz/upload/media/435aa7ba7313f662c3a03524199c5e7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947065" y="163444"/>
            <a:ext cx="4937971" cy="151410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9126203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673606" y="1621696"/>
            <a:ext cx="1104377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Налоговый период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- это календарный год или другой период времени применительно к отдельным налогам, по окончании которого определяется налоговая база и исчисляется сумма налога, подлежащая уплате.</a:t>
            </a:r>
          </a:p>
        </p:txBody>
      </p:sp>
      <p:pic>
        <p:nvPicPr>
          <p:cNvPr id="5" name="Picture 4" descr="http://ritty.ru/wp-content/uploads/2016/01/Kak-pravil-no-ispol-zovat-vremy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07263" y="4454434"/>
            <a:ext cx="4924697" cy="240356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Заголовок 5"/>
          <p:cNvSpPr txBox="1">
            <a:spLocks/>
          </p:cNvSpPr>
          <p:nvPr/>
        </p:nvSpPr>
        <p:spPr>
          <a:xfrm>
            <a:off x="673606" y="600456"/>
            <a:ext cx="11066400" cy="64008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bg2">
                    <a:lumMod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Основные элементы налогов</a:t>
            </a:r>
            <a:endParaRPr lang="ru-RU" dirty="0"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471493" y="2823218"/>
            <a:ext cx="8470394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Под </a:t>
            </a:r>
            <a:r>
              <a:rPr lang="ru-RU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налоговым периодом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понимается период времени, установленный применительно к отдельным налогам и другим обязательным платежам согласно особенной части Налогового Кодекса, по окончании которого определяется налоговая база и исчисляется сумма налогов и других обязательных платежей, подлежащих уплате в бюджет. </a:t>
            </a:r>
          </a:p>
        </p:txBody>
      </p:sp>
    </p:spTree>
    <p:extLst>
      <p:ext uri="{BB962C8B-B14F-4D97-AF65-F5344CB8AC3E}">
        <p14:creationId xmlns:p14="http://schemas.microsoft.com/office/powerpoint/2010/main" val="8478259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 7"/>
          <p:cNvSpPr>
            <a:spLocks noGrp="1"/>
          </p:cNvSpPr>
          <p:nvPr>
            <p:ph type="title"/>
          </p:nvPr>
        </p:nvSpPr>
        <p:spPr/>
        <p:txBody>
          <a:bodyPr rtlCol="0">
            <a:noAutofit/>
          </a:bodyPr>
          <a:lstStyle/>
          <a:p>
            <a:r>
              <a:rPr lang="ru-RU" sz="4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Элементы налога</a:t>
            </a:r>
            <a:endParaRPr lang="ru-RU" sz="4000" dirty="0">
              <a:solidFill>
                <a:schemeClr val="tx1">
                  <a:lumMod val="95000"/>
                  <a:lumOff val="5000"/>
                </a:schemeClr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38" name="Объект 17"/>
          <p:cNvSpPr txBox="1">
            <a:spLocks/>
          </p:cNvSpPr>
          <p:nvPr/>
        </p:nvSpPr>
        <p:spPr>
          <a:xfrm>
            <a:off x="463233" y="1498582"/>
            <a:ext cx="4321704" cy="387151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sz="2400" i="1" dirty="0"/>
          </a:p>
        </p:txBody>
      </p:sp>
      <p:pic>
        <p:nvPicPr>
          <p:cNvPr id="16386" name="Picture 2" descr="https://pbs.twimg.com/media/DhWgS6rWAAUJcdd.jpg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6281097" y="1293223"/>
            <a:ext cx="5540788" cy="3492534"/>
          </a:xfrm>
          <a:prstGeom prst="rect">
            <a:avLst/>
          </a:prstGeom>
          <a:ln>
            <a:noFill/>
          </a:ln>
          <a:effectLst>
            <a:softEdge rad="63500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566056" y="1433623"/>
            <a:ext cx="6262255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ru-RU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2000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Элементы налога </a:t>
            </a:r>
            <a:r>
              <a:rPr lang="ru-RU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это регламентированные налоговым законодательством составные части налога, определяющие условия его применения.</a:t>
            </a:r>
          </a:p>
          <a:p>
            <a:endParaRPr lang="ru-RU" sz="2000" dirty="0" smtClean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000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000" dirty="0" smtClean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Wingdings" pitchFamily="2" charset="2"/>
              <a:buChar char="Ø"/>
            </a:pPr>
            <a:r>
              <a:rPr lang="ru-RU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Каждый налог представляет собой комплекс элементов. </a:t>
            </a:r>
          </a:p>
          <a:p>
            <a:endParaRPr lang="ru-RU" sz="2000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57616166"/>
      </p:ext>
    </p:extLst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 2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Основные элементы налогов</a:t>
            </a:r>
            <a:endParaRPr lang="ru-RU" dirty="0"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5" name="Объект 4"/>
          <p:cNvSpPr>
            <a:spLocks noGrp="1"/>
          </p:cNvSpPr>
          <p:nvPr>
            <p:ph sz="quarter" idx="10"/>
          </p:nvPr>
        </p:nvSpPr>
        <p:spPr>
          <a:xfrm>
            <a:off x="589110" y="1217253"/>
            <a:ext cx="8816147" cy="1217189"/>
          </a:xfrm>
        </p:spPr>
        <p:txBody>
          <a:bodyPr vert="horz" lIns="91440" tIns="45720" rIns="91440" bIns="45720" rtlCol="0">
            <a:no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</a:pP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Субъект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налога,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или налогоплательщики и плательщики сборов и пошлин - это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лица,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которых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лежит юридическая обязанность уплатить сумму налога в размере, порядке и сроках, предусмотренных его налоговым обязательством.</a:t>
            </a: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ru-RU" sz="2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ru-RU" sz="1600" dirty="0">
              <a:solidFill>
                <a:prstClr val="black">
                  <a:lumMod val="75000"/>
                  <a:lumOff val="25000"/>
                </a:prst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2290" name="Picture 2" descr="https://zebra-tv.ru/upload/iblock/f3e/foto_nalog_grow.jpg"/>
          <p:cNvPicPr>
            <a:picLocks noChangeAspect="1" noChangeArrowheads="1"/>
          </p:cNvPicPr>
          <p:nvPr/>
        </p:nvPicPr>
        <p:blipFill>
          <a:blip r:embed="rId3"/>
          <a:srcRect b="3883"/>
          <a:stretch>
            <a:fillRect/>
          </a:stretch>
        </p:blipFill>
        <p:spPr bwMode="auto">
          <a:xfrm>
            <a:off x="9232141" y="4678878"/>
            <a:ext cx="2686585" cy="1852551"/>
          </a:xfrm>
          <a:prstGeom prst="rect">
            <a:avLst/>
          </a:prstGeom>
          <a:noFill/>
        </p:spPr>
      </p:pic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3140882916"/>
              </p:ext>
            </p:extLst>
          </p:nvPr>
        </p:nvGraphicFramePr>
        <p:xfrm>
          <a:off x="1413162" y="2481943"/>
          <a:ext cx="7315201" cy="36356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958036878"/>
      </p:ext>
    </p:extLst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159823" y="2333685"/>
            <a:ext cx="10169236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Физическое лицо считается </a:t>
            </a:r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резидентом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 целях налогообложения, если оно отвечает любому из следующих критериев: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законный въезд в Республику Казахстан; 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значительный срок пребывания в Республике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Казахстан (не менее 31 дня в год);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Tx/>
              <a:buChar char="-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пребывание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Республике Казахстан не менее 183 календарных дней. 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i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Физическое </a:t>
            </a:r>
            <a:r>
              <a:rPr lang="ru-RU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лицо считается </a:t>
            </a:r>
            <a:r>
              <a:rPr lang="ru-RU" b="1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резидентом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если центр его жизненных интересов находится в Республике Казахстан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наличие у физического лица гражданства Республики Казахстан или разрешение на проживание в Республике Казахстан (вид на жительство); 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2) при проживании семьи или близких родственников физического лица в Республике Казахстан; 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3) наличием в Республике Казахстан недвижимого имущества, принадлежащего ему на праве собственности или на иных основаниях, доступного в любое время для его проживания или проживания членов его семьи. </a:t>
            </a: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82929" y="1176095"/>
            <a:ext cx="1105988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dirty="0">
                <a:solidFill>
                  <a:schemeClr val="bg2"/>
                </a:solidFill>
              </a:rPr>
              <a:t>Носитель налога</a:t>
            </a:r>
            <a:r>
              <a:rPr lang="ru-RU" sz="2400" dirty="0">
                <a:solidFill>
                  <a:schemeClr val="bg2"/>
                </a:solidFill>
              </a:rPr>
              <a:t> – это тот, кто уплачивает налог из собственных налогов</a:t>
            </a:r>
          </a:p>
        </p:txBody>
      </p:sp>
    </p:spTree>
    <p:extLst>
      <p:ext uri="{BB962C8B-B14F-4D97-AF65-F5344CB8AC3E}">
        <p14:creationId xmlns:p14="http://schemas.microsoft.com/office/powerpoint/2010/main" val="17999589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r>
              <a:rPr lang="ru-RU" sz="36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Основные элементы налогов</a:t>
            </a:r>
            <a:endParaRPr lang="ru-RU" sz="3600" dirty="0">
              <a:solidFill>
                <a:schemeClr val="tx1">
                  <a:lumMod val="95000"/>
                  <a:lumOff val="5000"/>
                </a:schemeClr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36" name="Объект 17"/>
          <p:cNvSpPr txBox="1">
            <a:spLocks/>
          </p:cNvSpPr>
          <p:nvPr/>
        </p:nvSpPr>
        <p:spPr>
          <a:xfrm>
            <a:off x="1056513" y="2844450"/>
            <a:ext cx="5381232" cy="10658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rtl="0">
              <a:spcAft>
                <a:spcPts val="2000"/>
              </a:spcAft>
              <a:buNone/>
              <a:defRPr/>
            </a:pPr>
            <a:endParaRPr lang="ru-RU" dirty="0">
              <a:solidFill>
                <a:prstClr val="black">
                  <a:lumMod val="75000"/>
                  <a:lumOff val="25000"/>
                </a:prstClr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2" name="Объект 17"/>
          <p:cNvSpPr txBox="1">
            <a:spLocks/>
          </p:cNvSpPr>
          <p:nvPr/>
        </p:nvSpPr>
        <p:spPr>
          <a:xfrm>
            <a:off x="1056513" y="4236460"/>
            <a:ext cx="5214978" cy="76114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spcAft>
                <a:spcPts val="600"/>
              </a:spcAft>
              <a:buNone/>
              <a:defRPr/>
            </a:pPr>
            <a:endParaRPr lang="ru-RU" dirty="0">
              <a:solidFill>
                <a:prstClr val="black">
                  <a:lumMod val="75000"/>
                  <a:lumOff val="25000"/>
                </a:prstClr>
              </a:solidFill>
              <a:cs typeface="Segoe UI"/>
            </a:endParaRPr>
          </a:p>
        </p:txBody>
      </p:sp>
      <p:sp>
        <p:nvSpPr>
          <p:cNvPr id="41" name="Объект 4"/>
          <p:cNvSpPr>
            <a:spLocks noGrp="1"/>
          </p:cNvSpPr>
          <p:nvPr>
            <p:ph sz="quarter" idx="10"/>
          </p:nvPr>
        </p:nvSpPr>
        <p:spPr>
          <a:xfrm>
            <a:off x="546266" y="1901272"/>
            <a:ext cx="7944591" cy="2540099"/>
          </a:xfrm>
        </p:spPr>
        <p:txBody>
          <a:bodyPr vert="horz" lIns="91440" tIns="45720" rIns="91440" bIns="45720" rtlCol="0">
            <a:normAutofit fontScale="70000" lnSpcReduction="20000"/>
          </a:bodyPr>
          <a:lstStyle/>
          <a:p>
            <a:pPr>
              <a:lnSpc>
                <a:spcPct val="17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Объект налога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это то, что подлежит налогообложению. </a:t>
            </a:r>
            <a:endPara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</a:pP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Объектом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налога являются имущество, прибыль предприятия, доход, стоимость реализованных товаров, выполненных работ, оказанных услуг, другое экономическое основание, имеющее стоимостную, количественную или физическую характеристику, с наличием которого у налогоплательщика законодательство о налогах и сборах связывает возникновение обязанности по уплате налога;</a:t>
            </a:r>
          </a:p>
        </p:txBody>
      </p:sp>
      <p:pic>
        <p:nvPicPr>
          <p:cNvPr id="14338" name="Picture 2" descr="http://krimchel.ru/images/news/2018/8/3/%D0%9D%D0%B0%D0%BB%D0%BE%D0%B3%D0%B8.jpg"/>
          <p:cNvPicPr>
            <a:picLocks noChangeAspect="1" noChangeArrowheads="1"/>
          </p:cNvPicPr>
          <p:nvPr/>
        </p:nvPicPr>
        <p:blipFill>
          <a:blip r:embed="rId3"/>
          <a:srcRect b="6201"/>
          <a:stretch>
            <a:fillRect/>
          </a:stretch>
        </p:blipFill>
        <p:spPr bwMode="auto">
          <a:xfrm>
            <a:off x="8455231" y="2648245"/>
            <a:ext cx="3703914" cy="2262639"/>
          </a:xfrm>
          <a:prstGeom prst="rect">
            <a:avLst/>
          </a:prstGeom>
          <a:ln>
            <a:noFill/>
          </a:ln>
          <a:effectLst>
            <a:softEdge rad="317500"/>
          </a:effectLst>
        </p:spPr>
      </p:pic>
    </p:spTree>
    <p:extLst>
      <p:ext uri="{BB962C8B-B14F-4D97-AF65-F5344CB8AC3E}">
        <p14:creationId xmlns:p14="http://schemas.microsoft.com/office/powerpoint/2010/main" val="1107001750"/>
      </p:ext>
    </p:extLst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 2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Основные элементы налогов</a:t>
            </a:r>
            <a:endParaRPr lang="ru-RU" dirty="0"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30" name="Объект 17"/>
          <p:cNvSpPr txBox="1">
            <a:spLocks/>
          </p:cNvSpPr>
          <p:nvPr/>
        </p:nvSpPr>
        <p:spPr>
          <a:xfrm>
            <a:off x="541609" y="1455491"/>
            <a:ext cx="5110161" cy="4711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rtl="0">
              <a:spcAft>
                <a:spcPts val="2000"/>
              </a:spcAft>
              <a:buNone/>
            </a:pPr>
            <a:endParaRPr lang="ru-RU" dirty="0"/>
          </a:p>
        </p:txBody>
      </p:sp>
      <p:sp>
        <p:nvSpPr>
          <p:cNvPr id="32" name="Прямоугольник 31"/>
          <p:cNvSpPr/>
          <p:nvPr/>
        </p:nvSpPr>
        <p:spPr>
          <a:xfrm>
            <a:off x="696685" y="1551022"/>
            <a:ext cx="8471066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Источник налога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 то из чего выплачивается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налог. </a:t>
            </a:r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Например, источником налога на заработную плату является номинальная заработная плата работника. Предприятия выплачивают свои налоги частично из себестоимости, частично из валовой прибыли, некоторые виды налогов с предприятий взимаются из чистой прибыли;</a:t>
            </a:r>
          </a:p>
          <a:p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Налоговая база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 стоимостная, физическая или другие характеристики объекта налогообложения. </a:t>
            </a: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Например, величина дохода, подлежащего налогообложению, или срок использования объекта (таможенные пошлины на автомобили);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Picture 9" descr="C:\Users\1\Desktop\1-30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944494" y="3988921"/>
            <a:ext cx="3122024" cy="25080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Прямоугольник 1"/>
          <p:cNvSpPr/>
          <p:nvPr/>
        </p:nvSpPr>
        <p:spPr>
          <a:xfrm>
            <a:off x="696684" y="5281090"/>
            <a:ext cx="8247809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алоговым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обязательством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признаются обязательство налогоплательщика перед государством, возникающее в соответствии с налоговым законодательством</a:t>
            </a:r>
          </a:p>
        </p:txBody>
      </p:sp>
    </p:spTree>
    <p:extLst>
      <p:ext uri="{BB962C8B-B14F-4D97-AF65-F5344CB8AC3E}">
        <p14:creationId xmlns:p14="http://schemas.microsoft.com/office/powerpoint/2010/main" val="2596833607"/>
      </p:ext>
    </p:extLst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 2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Основные элементы налогов</a:t>
            </a:r>
            <a:endParaRPr lang="ru-RU" dirty="0"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30" name="Объект 17"/>
          <p:cNvSpPr txBox="1">
            <a:spLocks/>
          </p:cNvSpPr>
          <p:nvPr/>
        </p:nvSpPr>
        <p:spPr>
          <a:xfrm>
            <a:off x="541609" y="1455491"/>
            <a:ext cx="5110161" cy="4711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rtl="0">
              <a:spcAft>
                <a:spcPts val="2000"/>
              </a:spcAft>
              <a:buNone/>
            </a:pPr>
            <a:endParaRPr lang="ru-RU" dirty="0"/>
          </a:p>
        </p:txBody>
      </p:sp>
      <p:pic>
        <p:nvPicPr>
          <p:cNvPr id="9" name="Picture 9" descr="C:\Users\1\Desktop\1-30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944494" y="3988921"/>
            <a:ext cx="3122024" cy="25080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5651770" y="1367899"/>
            <a:ext cx="6096000" cy="193899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Масштаб </a:t>
            </a:r>
            <a:r>
              <a:rPr lang="ru-RU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налога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это установленная законом характеристика (параметр) измерения предмета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налога.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Например, при измерении дохода или стоимости товара используются денежные единицы, для исчисления налога на транспортные средства используют в качестве масштаба объем двигателя.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672933" y="3776031"/>
            <a:ext cx="720040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Единица налогообложения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это единица масштаба налогообложения, которая используется для количественного выражения налоговой базы. Например, при налогообложении земель в искомом качестве выступают гектар, квадратный метр, при налогообложении добавленной стоимости и доходов – тенге и т.д. </a:t>
            </a:r>
          </a:p>
        </p:txBody>
      </p:sp>
    </p:spTree>
    <p:extLst>
      <p:ext uri="{BB962C8B-B14F-4D97-AF65-F5344CB8AC3E}">
        <p14:creationId xmlns:p14="http://schemas.microsoft.com/office/powerpoint/2010/main" val="3088749303"/>
      </p:ext>
    </p:extLst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 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lvl="0"/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Основные элементы налогов</a:t>
            </a:r>
            <a:endParaRPr lang="ru-RU" dirty="0"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09301" y="1245220"/>
            <a:ext cx="850906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Ставка налога</a:t>
            </a:r>
            <a:r>
              <a:rPr lang="ru-RU" dirty="0" smtClean="0"/>
              <a:t> - </a:t>
            </a:r>
            <a:r>
              <a:rPr lang="ru-RU" dirty="0"/>
              <a:t>размер налога на единицу </a:t>
            </a:r>
            <a:r>
              <a:rPr lang="ru-RU" dirty="0" smtClean="0"/>
              <a:t>налогообложения</a:t>
            </a:r>
          </a:p>
        </p:txBody>
      </p:sp>
      <p:pic>
        <p:nvPicPr>
          <p:cNvPr id="8194" name="Picture 2" descr="http://mtdata.ru/u26/photoC1AA/20675121999-0/original.jpe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001496" y="243454"/>
            <a:ext cx="2769325" cy="2194946"/>
          </a:xfrm>
          <a:prstGeom prst="rect">
            <a:avLst/>
          </a:prstGeom>
          <a:noFill/>
          <a:effectLst>
            <a:softEdge rad="127000"/>
          </a:effectLst>
        </p:spPr>
      </p:pic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1106297697"/>
              </p:ext>
            </p:extLst>
          </p:nvPr>
        </p:nvGraphicFramePr>
        <p:xfrm>
          <a:off x="409301" y="1745673"/>
          <a:ext cx="11361520" cy="43926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1328676004"/>
      </p:ext>
    </p:extLst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0"/>
          </p:nvPr>
        </p:nvSpPr>
        <p:spPr>
          <a:xfrm>
            <a:off x="539496" y="1435608"/>
            <a:ext cx="11200510" cy="3977640"/>
          </a:xfrm>
        </p:spPr>
        <p:txBody>
          <a:bodyPr>
            <a:noAutofit/>
          </a:bodyPr>
          <a:lstStyle/>
          <a:p>
            <a:r>
              <a:rPr lang="ru-RU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Метод налогообложения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это порядок изменения ставки налога в зависимости от роста налоговой базы. 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Выделяют четыре основных метода налогообложения: </a:t>
            </a:r>
          </a:p>
          <a:p>
            <a:pPr marL="342900" lvl="0" indent="-342900">
              <a:buFont typeface="Wingdings" panose="05000000000000000000" pitchFamily="2" charset="2"/>
              <a:buChar char="v"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Равный -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твердой фиксированной сумме, равной для всех налогоплательщиков</a:t>
            </a:r>
          </a:p>
          <a:p>
            <a:pPr marL="342900" lvl="0" indent="-342900">
              <a:buFont typeface="Wingdings" panose="05000000000000000000" pitchFamily="2" charset="2"/>
              <a:buChar char="v"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Пропорциональный – равная ставка (не сумма) при любых доходах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>
              <a:buFont typeface="Wingdings" panose="05000000000000000000" pitchFamily="2" charset="2"/>
              <a:buChar char="v"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Прогрессивный – рост ставки налога при росте дохода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>
              <a:buFont typeface="Wingdings" panose="05000000000000000000" pitchFamily="2" charset="2"/>
              <a:buChar char="v"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Регрессивный – снижение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ставки налога при росте дохода</a:t>
            </a:r>
          </a:p>
          <a:p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Заголовок 2"/>
          <p:cNvSpPr txBox="1">
            <a:spLocks/>
          </p:cNvSpPr>
          <p:nvPr/>
        </p:nvSpPr>
        <p:spPr>
          <a:xfrm>
            <a:off x="673606" y="600456"/>
            <a:ext cx="11066400" cy="64008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bg2">
                    <a:lumMod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b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Основные элементы налогов</a:t>
            </a:r>
            <a:endParaRPr lang="ru-RU" dirty="0"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pic>
        <p:nvPicPr>
          <p:cNvPr id="5" name="Picture 2" descr="https://www.inform.kz/fotoarticles/2018061816042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046420" y="3847223"/>
            <a:ext cx="3145580" cy="2538413"/>
          </a:xfrm>
          <a:prstGeom prst="rect">
            <a:avLst/>
          </a:prstGeom>
          <a:noFill/>
          <a:effectLst>
            <a:softEdge rad="635000"/>
          </a:effectLst>
        </p:spPr>
      </p:pic>
    </p:spTree>
    <p:extLst>
      <p:ext uri="{BB962C8B-B14F-4D97-AF65-F5344CB8AC3E}">
        <p14:creationId xmlns:p14="http://schemas.microsoft.com/office/powerpoint/2010/main" val="15054564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f10001108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Segoe UI">
      <a:majorFont>
        <a:latin typeface="Segoe UI Light"/>
        <a:ea typeface=""/>
        <a:cs typeface=""/>
      </a:majorFont>
      <a:minorFont>
        <a:latin typeface="Segoe U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_15684355_TF10001108" id="{17B91EBE-D158-4FFD-AF7C-4E097C748B8C}" vid="{D4781F32-87B7-4A3C-9004-047C67B4AFB0}"/>
    </a:ext>
  </a:extLst>
</a:theme>
</file>

<file path=ppt/theme/theme2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173</TotalTime>
  <Words>837</Words>
  <Application>Microsoft Office PowerPoint</Application>
  <PresentationFormat>Произвольный</PresentationFormat>
  <Paragraphs>79</Paragraphs>
  <Slides>12</Slides>
  <Notes>8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tf10001108</vt:lpstr>
      <vt:lpstr>Основные элементы налогов. </vt:lpstr>
      <vt:lpstr>Элементы налога</vt:lpstr>
      <vt:lpstr>Основные элементы налогов</vt:lpstr>
      <vt:lpstr>Презентация PowerPoint</vt:lpstr>
      <vt:lpstr>Основные элементы налогов</vt:lpstr>
      <vt:lpstr>Основные элементы налогов</vt:lpstr>
      <vt:lpstr>Основные элементы налогов</vt:lpstr>
      <vt:lpstr>Основные элементы налогов</vt:lpstr>
      <vt:lpstr>Презентация PowerPoint</vt:lpstr>
      <vt:lpstr>Основные элементы налогов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Основные элементы налогов.Классификация налогов.</dc:title>
  <dc:creator>1</dc:creator>
  <cp:lastModifiedBy>User</cp:lastModifiedBy>
  <cp:revision>19</cp:revision>
  <dcterms:created xsi:type="dcterms:W3CDTF">2018-09-05T16:45:23Z</dcterms:created>
  <dcterms:modified xsi:type="dcterms:W3CDTF">2020-09-04T03:08:26Z</dcterms:modified>
  <cp:version/>
</cp:coreProperties>
</file>