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61" r:id="rId2"/>
    <p:sldId id="262" r:id="rId3"/>
    <p:sldId id="289" r:id="rId4"/>
    <p:sldId id="260" r:id="rId5"/>
    <p:sldId id="292" r:id="rId6"/>
    <p:sldId id="294" r:id="rId7"/>
    <p:sldId id="290" r:id="rId8"/>
    <p:sldId id="295" r:id="rId9"/>
    <p:sldId id="291" r:id="rId10"/>
    <p:sldId id="29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рина Сахаутдинова" initials="ИС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9E39"/>
    <a:srgbClr val="276D3F"/>
    <a:srgbClr val="EBEBEB"/>
    <a:srgbClr val="434343"/>
    <a:srgbClr val="37B34A"/>
    <a:srgbClr val="21A649"/>
    <a:srgbClr val="4D7D3F"/>
    <a:srgbClr val="09A14D"/>
    <a:srgbClr val="067639"/>
    <a:srgbClr val="078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87" autoAdjust="0"/>
    <p:restoredTop sz="92277" autoAdjust="0"/>
  </p:normalViewPr>
  <p:slideViewPr>
    <p:cSldViewPr snapToGrid="0" snapToObjects="1">
      <p:cViewPr>
        <p:scale>
          <a:sx n="100" d="100"/>
          <a:sy n="100" d="100"/>
        </p:scale>
        <p:origin x="-25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56" d="100"/>
          <a:sy n="56" d="100"/>
        </p:scale>
        <p:origin x="-285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99C8A2-B240-4460-BAE9-A6143FDAFFC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08DB9556-9113-4396-8CA2-0AC7229BA8D3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Предварительный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112E12-16FB-463D-A221-AE0236ED79F6}" type="parTrans" cxnId="{50D3D113-14A9-4353-BCA5-15F0F464DBB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EC90E8-5F47-4D10-9CB9-50AEDA56E75F}" type="sibTrans" cxnId="{50D3D113-14A9-4353-BCA5-15F0F464DBB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893F36-1E5D-41EE-A5DB-E67423769B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Текущий (оперативный)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2CE5E0-017C-4523-966C-F9928CDDA3C9}" type="parTrans" cxnId="{77AB649B-464B-401D-A82F-C86345EF8C4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CCB403-B7AF-44FF-8EE2-986991BB093A}" type="sibTrans" cxnId="{77AB649B-464B-401D-A82F-C86345EF8C4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939DB0-6423-4685-A918-D03CBCC02BB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Последующий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29F310-67A6-4099-AD8B-94C6C8E9425D}" type="parTrans" cxnId="{1A1FD185-10F6-487B-BCA0-45AD8913D30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5B139F-B433-4885-ADEB-34AA1AC18C7A}" type="sibTrans" cxnId="{1A1FD185-10F6-487B-BCA0-45AD8913D30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3788EF-C528-43CB-A8A8-7E537073337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Внешний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9ABF60-CCA8-4DE1-A14D-272EC1DA8EE6}" type="parTrans" cxnId="{48A7190A-B2CF-463B-8F9B-7168493182D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2F20F1-ECFE-41C7-A866-6A69ED81336D}" type="sibTrans" cxnId="{48A7190A-B2CF-463B-8F9B-7168493182D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F7F774-0781-479E-8D3C-B1C3C3F787CA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Внутренний</a:t>
          </a:r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CDFEEB-A1A3-44F6-A057-3CBA281BC6AE}" type="parTrans" cxnId="{83C15773-76A8-4F64-92C0-E3ED9E40052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AEBEFC-ADF4-4132-A933-CA98225B4FC0}" type="sibTrans" cxnId="{83C15773-76A8-4F64-92C0-E3ED9E40052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4893FD-39C6-49AF-B9EA-AAA1B3BBAC67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Камеральный*</a:t>
          </a:r>
        </a:p>
      </dgm:t>
    </dgm:pt>
    <dgm:pt modelId="{346C2554-A353-4EE6-AEF3-46BF0B92D231}" type="parTrans" cxnId="{DCF3F089-664E-4AFC-85AE-4A47D2D106E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11D410-5C7F-4B2D-A919-762BD060B6B0}" type="sibTrans" cxnId="{DCF3F089-664E-4AFC-85AE-4A47D2D106E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349459-481F-4FE4-99EB-91EB25B62875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Выездной</a:t>
          </a:r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36ED84-9DEA-4B9A-814F-8DDF8CACE68D}" type="parTrans" cxnId="{425EF35E-6AF3-4DE9-A968-A527F59FCC6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4141F6-1E22-4AD3-A4A2-5DE6B450CAA5}" type="sibTrans" cxnId="{425EF35E-6AF3-4DE9-A968-A527F59FCC6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E21C47-9270-482D-823B-CCB39474F7C6}" type="pres">
      <dgm:prSet presAssocID="{5199C8A2-B240-4460-BAE9-A6143FDAFFC5}" presName="linearFlow" presStyleCnt="0">
        <dgm:presLayoutVars>
          <dgm:dir/>
          <dgm:resizeHandles val="exact"/>
        </dgm:presLayoutVars>
      </dgm:prSet>
      <dgm:spPr/>
    </dgm:pt>
    <dgm:pt modelId="{D5E196F3-DECD-4BEC-9E60-EA98D1D4B9C9}" type="pres">
      <dgm:prSet presAssocID="{08DB9556-9113-4396-8CA2-0AC7229BA8D3}" presName="composite" presStyleCnt="0"/>
      <dgm:spPr/>
    </dgm:pt>
    <dgm:pt modelId="{7CAB0F24-5CFB-47C8-BAB6-1B770396071A}" type="pres">
      <dgm:prSet presAssocID="{08DB9556-9113-4396-8CA2-0AC7229BA8D3}" presName="imgShp" presStyleLbl="fgImgPlace1" presStyleIdx="0" presStyleCnt="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883EE16-4F22-406D-9C1E-8A93C7ED4838}" type="pres">
      <dgm:prSet presAssocID="{08DB9556-9113-4396-8CA2-0AC7229BA8D3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5279A9-0127-4BB7-9FEF-E23B39341422}" type="pres">
      <dgm:prSet presAssocID="{07EC90E8-5F47-4D10-9CB9-50AEDA56E75F}" presName="spacing" presStyleCnt="0"/>
      <dgm:spPr/>
    </dgm:pt>
    <dgm:pt modelId="{2AE8D772-B705-422C-92B3-2C2E14182B02}" type="pres">
      <dgm:prSet presAssocID="{87893F36-1E5D-41EE-A5DB-E67423769B64}" presName="composite" presStyleCnt="0"/>
      <dgm:spPr/>
    </dgm:pt>
    <dgm:pt modelId="{BD91D514-AC1D-4CB1-BA9A-03C67E516E42}" type="pres">
      <dgm:prSet presAssocID="{87893F36-1E5D-41EE-A5DB-E67423769B64}" presName="imgShp" presStyleLbl="fgImgPlace1" presStyleIdx="1" presStyleCnt="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6AB9277-D8DB-47A0-A962-FF618CD2E1AA}" type="pres">
      <dgm:prSet presAssocID="{87893F36-1E5D-41EE-A5DB-E67423769B64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D4677-BB1B-45B0-BB0E-25F1D79854FE}" type="pres">
      <dgm:prSet presAssocID="{F5CCB403-B7AF-44FF-8EE2-986991BB093A}" presName="spacing" presStyleCnt="0"/>
      <dgm:spPr/>
    </dgm:pt>
    <dgm:pt modelId="{39C2EC30-CEEE-4FB7-A380-DD8282A798BE}" type="pres">
      <dgm:prSet presAssocID="{4B939DB0-6423-4685-A918-D03CBCC02BB4}" presName="composite" presStyleCnt="0"/>
      <dgm:spPr/>
    </dgm:pt>
    <dgm:pt modelId="{94EBC226-66A6-4D31-854A-498C410A190F}" type="pres">
      <dgm:prSet presAssocID="{4B939DB0-6423-4685-A918-D03CBCC02BB4}" presName="imgShp" presStyleLbl="fgImgPlace1" presStyleIdx="2" presStyleCnt="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8C005EF-D33B-4CB9-8893-8DF5A6B37F5C}" type="pres">
      <dgm:prSet presAssocID="{4B939DB0-6423-4685-A918-D03CBCC02BB4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ABC3BD-2961-4EE3-8815-CFDDE75621AE}" type="pres">
      <dgm:prSet presAssocID="{F95B139F-B433-4885-ADEB-34AA1AC18C7A}" presName="spacing" presStyleCnt="0"/>
      <dgm:spPr/>
    </dgm:pt>
    <dgm:pt modelId="{A54873DB-8EAA-4C90-802A-062B368A1530}" type="pres">
      <dgm:prSet presAssocID="{AB3788EF-C528-43CB-A8A8-7E5370733378}" presName="composite" presStyleCnt="0"/>
      <dgm:spPr/>
    </dgm:pt>
    <dgm:pt modelId="{59C10291-685C-4938-A5BA-1B54463AFDA0}" type="pres">
      <dgm:prSet presAssocID="{AB3788EF-C528-43CB-A8A8-7E5370733378}" presName="imgShp" presStyleLbl="fgImgPlace1" presStyleIdx="3" presStyleCnt="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30A0B783-BA96-42D4-9D86-D32EAE760265}" type="pres">
      <dgm:prSet presAssocID="{AB3788EF-C528-43CB-A8A8-7E5370733378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8BD93-6555-447E-9C8F-238429196A63}" type="pres">
      <dgm:prSet presAssocID="{9A2F20F1-ECFE-41C7-A866-6A69ED81336D}" presName="spacing" presStyleCnt="0"/>
      <dgm:spPr/>
    </dgm:pt>
    <dgm:pt modelId="{0B4E079C-E0BF-45D8-A8B1-8B38735D972D}" type="pres">
      <dgm:prSet presAssocID="{38F7F774-0781-479E-8D3C-B1C3C3F787CA}" presName="composite" presStyleCnt="0"/>
      <dgm:spPr/>
    </dgm:pt>
    <dgm:pt modelId="{74CD263F-5FB2-4EA4-953C-1132DCC30885}" type="pres">
      <dgm:prSet presAssocID="{38F7F774-0781-479E-8D3C-B1C3C3F787CA}" presName="imgShp" presStyleLbl="fgImgPlace1" presStyleIdx="4" presStyleCnt="7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DCA18D2B-4149-4EE1-8E14-07B11F4EDDBE}" type="pres">
      <dgm:prSet presAssocID="{38F7F774-0781-479E-8D3C-B1C3C3F787CA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107CA-9FE6-42C6-87BE-836F727ADB1D}" type="pres">
      <dgm:prSet presAssocID="{1CAEBEFC-ADF4-4132-A933-CA98225B4FC0}" presName="spacing" presStyleCnt="0"/>
      <dgm:spPr/>
    </dgm:pt>
    <dgm:pt modelId="{607881F4-A608-4C6A-9CEF-88B7A513A70E}" type="pres">
      <dgm:prSet presAssocID="{CB4893FD-39C6-49AF-B9EA-AAA1B3BBAC67}" presName="composite" presStyleCnt="0"/>
      <dgm:spPr/>
    </dgm:pt>
    <dgm:pt modelId="{0FAD4C05-5462-4AD1-826D-1F75D38CD6D6}" type="pres">
      <dgm:prSet presAssocID="{CB4893FD-39C6-49AF-B9EA-AAA1B3BBAC67}" presName="imgShp" presStyleLbl="fgImgPlace1" presStyleIdx="5" presStyleCnt="7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7FF1AE3C-4614-4D08-8631-CCF3B1488A6A}" type="pres">
      <dgm:prSet presAssocID="{CB4893FD-39C6-49AF-B9EA-AAA1B3BBAC67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B43A7-F8A1-4E40-A584-CE11D9FCA7F1}" type="pres">
      <dgm:prSet presAssocID="{5611D410-5C7F-4B2D-A919-762BD060B6B0}" presName="spacing" presStyleCnt="0"/>
      <dgm:spPr/>
    </dgm:pt>
    <dgm:pt modelId="{8DE3EA5A-F5A6-4CC1-AD62-5B7EEC7327FD}" type="pres">
      <dgm:prSet presAssocID="{8C349459-481F-4FE4-99EB-91EB25B62875}" presName="composite" presStyleCnt="0"/>
      <dgm:spPr/>
    </dgm:pt>
    <dgm:pt modelId="{B2C56CAF-226E-4315-8C53-241CA6F4CDB0}" type="pres">
      <dgm:prSet presAssocID="{8C349459-481F-4FE4-99EB-91EB25B62875}" presName="imgShp" presStyleLbl="fgImgPlace1" presStyleIdx="6" presStyleCnt="7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</dgm:pt>
    <dgm:pt modelId="{B9CF4DBE-52BC-44CB-817D-898514156811}" type="pres">
      <dgm:prSet presAssocID="{8C349459-481F-4FE4-99EB-91EB25B62875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1FD185-10F6-487B-BCA0-45AD8913D306}" srcId="{5199C8A2-B240-4460-BAE9-A6143FDAFFC5}" destId="{4B939DB0-6423-4685-A918-D03CBCC02BB4}" srcOrd="2" destOrd="0" parTransId="{3C29F310-67A6-4099-AD8B-94C6C8E9425D}" sibTransId="{F95B139F-B433-4885-ADEB-34AA1AC18C7A}"/>
    <dgm:cxn modelId="{83C15773-76A8-4F64-92C0-E3ED9E40052A}" srcId="{5199C8A2-B240-4460-BAE9-A6143FDAFFC5}" destId="{38F7F774-0781-479E-8D3C-B1C3C3F787CA}" srcOrd="4" destOrd="0" parTransId="{A7CDFEEB-A1A3-44F6-A057-3CBA281BC6AE}" sibTransId="{1CAEBEFC-ADF4-4132-A933-CA98225B4FC0}"/>
    <dgm:cxn modelId="{62BED0B0-37F6-4CCC-9384-E1DAEE300346}" type="presOf" srcId="{8C349459-481F-4FE4-99EB-91EB25B62875}" destId="{B9CF4DBE-52BC-44CB-817D-898514156811}" srcOrd="0" destOrd="0" presId="urn:microsoft.com/office/officeart/2005/8/layout/vList3"/>
    <dgm:cxn modelId="{6D2E91C8-5B8A-4063-A990-C3702FBF177E}" type="presOf" srcId="{4B939DB0-6423-4685-A918-D03CBCC02BB4}" destId="{88C005EF-D33B-4CB9-8893-8DF5A6B37F5C}" srcOrd="0" destOrd="0" presId="urn:microsoft.com/office/officeart/2005/8/layout/vList3"/>
    <dgm:cxn modelId="{77AB649B-464B-401D-A82F-C86345EF8C44}" srcId="{5199C8A2-B240-4460-BAE9-A6143FDAFFC5}" destId="{87893F36-1E5D-41EE-A5DB-E67423769B64}" srcOrd="1" destOrd="0" parTransId="{4B2CE5E0-017C-4523-966C-F9928CDDA3C9}" sibTransId="{F5CCB403-B7AF-44FF-8EE2-986991BB093A}"/>
    <dgm:cxn modelId="{21DA0AD2-DD09-4E1D-AB71-B5200EDBF5A8}" type="presOf" srcId="{38F7F774-0781-479E-8D3C-B1C3C3F787CA}" destId="{DCA18D2B-4149-4EE1-8E14-07B11F4EDDBE}" srcOrd="0" destOrd="0" presId="urn:microsoft.com/office/officeart/2005/8/layout/vList3"/>
    <dgm:cxn modelId="{425EF35E-6AF3-4DE9-A968-A527F59FCC6A}" srcId="{5199C8A2-B240-4460-BAE9-A6143FDAFFC5}" destId="{8C349459-481F-4FE4-99EB-91EB25B62875}" srcOrd="6" destOrd="0" parTransId="{7C36ED84-9DEA-4B9A-814F-8DDF8CACE68D}" sibTransId="{9A4141F6-1E22-4AD3-A4A2-5DE6B450CAA5}"/>
    <dgm:cxn modelId="{48A7190A-B2CF-463B-8F9B-7168493182D6}" srcId="{5199C8A2-B240-4460-BAE9-A6143FDAFFC5}" destId="{AB3788EF-C528-43CB-A8A8-7E5370733378}" srcOrd="3" destOrd="0" parTransId="{4C9ABF60-CCA8-4DE1-A14D-272EC1DA8EE6}" sibTransId="{9A2F20F1-ECFE-41C7-A866-6A69ED81336D}"/>
    <dgm:cxn modelId="{86CB117A-B297-4FE9-BEAF-7E38FE997F86}" type="presOf" srcId="{87893F36-1E5D-41EE-A5DB-E67423769B64}" destId="{16AB9277-D8DB-47A0-A962-FF618CD2E1AA}" srcOrd="0" destOrd="0" presId="urn:microsoft.com/office/officeart/2005/8/layout/vList3"/>
    <dgm:cxn modelId="{50D3D113-14A9-4353-BCA5-15F0F464DBBF}" srcId="{5199C8A2-B240-4460-BAE9-A6143FDAFFC5}" destId="{08DB9556-9113-4396-8CA2-0AC7229BA8D3}" srcOrd="0" destOrd="0" parTransId="{F4112E12-16FB-463D-A221-AE0236ED79F6}" sibTransId="{07EC90E8-5F47-4D10-9CB9-50AEDA56E75F}"/>
    <dgm:cxn modelId="{42D771D1-87E8-41E9-ADD5-8FEA1CB6B99D}" type="presOf" srcId="{AB3788EF-C528-43CB-A8A8-7E5370733378}" destId="{30A0B783-BA96-42D4-9D86-D32EAE760265}" srcOrd="0" destOrd="0" presId="urn:microsoft.com/office/officeart/2005/8/layout/vList3"/>
    <dgm:cxn modelId="{607F2BF0-DA00-459A-9FBB-AF0F73231DBA}" type="presOf" srcId="{CB4893FD-39C6-49AF-B9EA-AAA1B3BBAC67}" destId="{7FF1AE3C-4614-4D08-8631-CCF3B1488A6A}" srcOrd="0" destOrd="0" presId="urn:microsoft.com/office/officeart/2005/8/layout/vList3"/>
    <dgm:cxn modelId="{DCF3F089-664E-4AFC-85AE-4A47D2D106EC}" srcId="{5199C8A2-B240-4460-BAE9-A6143FDAFFC5}" destId="{CB4893FD-39C6-49AF-B9EA-AAA1B3BBAC67}" srcOrd="5" destOrd="0" parTransId="{346C2554-A353-4EE6-AEF3-46BF0B92D231}" sibTransId="{5611D410-5C7F-4B2D-A919-762BD060B6B0}"/>
    <dgm:cxn modelId="{63F3E54A-E349-4050-BAF9-944E5FCD0C2E}" type="presOf" srcId="{08DB9556-9113-4396-8CA2-0AC7229BA8D3}" destId="{1883EE16-4F22-406D-9C1E-8A93C7ED4838}" srcOrd="0" destOrd="0" presId="urn:microsoft.com/office/officeart/2005/8/layout/vList3"/>
    <dgm:cxn modelId="{72C5D7AE-47C4-4372-9035-93A0646D2DA4}" type="presOf" srcId="{5199C8A2-B240-4460-BAE9-A6143FDAFFC5}" destId="{78E21C47-9270-482D-823B-CCB39474F7C6}" srcOrd="0" destOrd="0" presId="urn:microsoft.com/office/officeart/2005/8/layout/vList3"/>
    <dgm:cxn modelId="{58D41B9B-AFD1-495B-BBBF-8535A3367E73}" type="presParOf" srcId="{78E21C47-9270-482D-823B-CCB39474F7C6}" destId="{D5E196F3-DECD-4BEC-9E60-EA98D1D4B9C9}" srcOrd="0" destOrd="0" presId="urn:microsoft.com/office/officeart/2005/8/layout/vList3"/>
    <dgm:cxn modelId="{C8F475D3-AA1D-4318-AD3B-E29206254F46}" type="presParOf" srcId="{D5E196F3-DECD-4BEC-9E60-EA98D1D4B9C9}" destId="{7CAB0F24-5CFB-47C8-BAB6-1B770396071A}" srcOrd="0" destOrd="0" presId="urn:microsoft.com/office/officeart/2005/8/layout/vList3"/>
    <dgm:cxn modelId="{9CC447D4-C063-4499-85F4-2BCB394836D8}" type="presParOf" srcId="{D5E196F3-DECD-4BEC-9E60-EA98D1D4B9C9}" destId="{1883EE16-4F22-406D-9C1E-8A93C7ED4838}" srcOrd="1" destOrd="0" presId="urn:microsoft.com/office/officeart/2005/8/layout/vList3"/>
    <dgm:cxn modelId="{9D3FD87C-B426-4833-9723-C565A669B12C}" type="presParOf" srcId="{78E21C47-9270-482D-823B-CCB39474F7C6}" destId="{645279A9-0127-4BB7-9FEF-E23B39341422}" srcOrd="1" destOrd="0" presId="urn:microsoft.com/office/officeart/2005/8/layout/vList3"/>
    <dgm:cxn modelId="{B11ADCD8-2941-46B5-A78D-561EE6A233E1}" type="presParOf" srcId="{78E21C47-9270-482D-823B-CCB39474F7C6}" destId="{2AE8D772-B705-422C-92B3-2C2E14182B02}" srcOrd="2" destOrd="0" presId="urn:microsoft.com/office/officeart/2005/8/layout/vList3"/>
    <dgm:cxn modelId="{EBE957BA-7622-431D-ACBF-D0F0266D3C2E}" type="presParOf" srcId="{2AE8D772-B705-422C-92B3-2C2E14182B02}" destId="{BD91D514-AC1D-4CB1-BA9A-03C67E516E42}" srcOrd="0" destOrd="0" presId="urn:microsoft.com/office/officeart/2005/8/layout/vList3"/>
    <dgm:cxn modelId="{3B3FCCA1-3700-4FE6-963C-7F97F0616B82}" type="presParOf" srcId="{2AE8D772-B705-422C-92B3-2C2E14182B02}" destId="{16AB9277-D8DB-47A0-A962-FF618CD2E1AA}" srcOrd="1" destOrd="0" presId="urn:microsoft.com/office/officeart/2005/8/layout/vList3"/>
    <dgm:cxn modelId="{CF6353E5-9F14-4424-AE5A-711DCF19DD2F}" type="presParOf" srcId="{78E21C47-9270-482D-823B-CCB39474F7C6}" destId="{BB9D4677-BB1B-45B0-BB0E-25F1D79854FE}" srcOrd="3" destOrd="0" presId="urn:microsoft.com/office/officeart/2005/8/layout/vList3"/>
    <dgm:cxn modelId="{1A1F0B4C-D3BA-4173-ABAA-62A6DC243672}" type="presParOf" srcId="{78E21C47-9270-482D-823B-CCB39474F7C6}" destId="{39C2EC30-CEEE-4FB7-A380-DD8282A798BE}" srcOrd="4" destOrd="0" presId="urn:microsoft.com/office/officeart/2005/8/layout/vList3"/>
    <dgm:cxn modelId="{70A6E061-2FAB-43A4-951D-3C4129202E07}" type="presParOf" srcId="{39C2EC30-CEEE-4FB7-A380-DD8282A798BE}" destId="{94EBC226-66A6-4D31-854A-498C410A190F}" srcOrd="0" destOrd="0" presId="urn:microsoft.com/office/officeart/2005/8/layout/vList3"/>
    <dgm:cxn modelId="{C36A50E4-556A-48E6-A2FE-1C377B8BF4CA}" type="presParOf" srcId="{39C2EC30-CEEE-4FB7-A380-DD8282A798BE}" destId="{88C005EF-D33B-4CB9-8893-8DF5A6B37F5C}" srcOrd="1" destOrd="0" presId="urn:microsoft.com/office/officeart/2005/8/layout/vList3"/>
    <dgm:cxn modelId="{BBF5F1F1-C708-4458-BEDE-6BADC1DD00C2}" type="presParOf" srcId="{78E21C47-9270-482D-823B-CCB39474F7C6}" destId="{48ABC3BD-2961-4EE3-8815-CFDDE75621AE}" srcOrd="5" destOrd="0" presId="urn:microsoft.com/office/officeart/2005/8/layout/vList3"/>
    <dgm:cxn modelId="{E55582EE-68C3-4043-A74D-547F3013A4C3}" type="presParOf" srcId="{78E21C47-9270-482D-823B-CCB39474F7C6}" destId="{A54873DB-8EAA-4C90-802A-062B368A1530}" srcOrd="6" destOrd="0" presId="urn:microsoft.com/office/officeart/2005/8/layout/vList3"/>
    <dgm:cxn modelId="{ADA73DB1-E8B6-4843-9B4F-FBFBB891912E}" type="presParOf" srcId="{A54873DB-8EAA-4C90-802A-062B368A1530}" destId="{59C10291-685C-4938-A5BA-1B54463AFDA0}" srcOrd="0" destOrd="0" presId="urn:microsoft.com/office/officeart/2005/8/layout/vList3"/>
    <dgm:cxn modelId="{FC220A4D-F229-481D-8847-9956E3520B28}" type="presParOf" srcId="{A54873DB-8EAA-4C90-802A-062B368A1530}" destId="{30A0B783-BA96-42D4-9D86-D32EAE760265}" srcOrd="1" destOrd="0" presId="urn:microsoft.com/office/officeart/2005/8/layout/vList3"/>
    <dgm:cxn modelId="{C9148575-89EF-461B-88AF-D1507DF34FD3}" type="presParOf" srcId="{78E21C47-9270-482D-823B-CCB39474F7C6}" destId="{F648BD93-6555-447E-9C8F-238429196A63}" srcOrd="7" destOrd="0" presId="urn:microsoft.com/office/officeart/2005/8/layout/vList3"/>
    <dgm:cxn modelId="{622ED14C-B607-428F-97A4-0AE4AB5209FD}" type="presParOf" srcId="{78E21C47-9270-482D-823B-CCB39474F7C6}" destId="{0B4E079C-E0BF-45D8-A8B1-8B38735D972D}" srcOrd="8" destOrd="0" presId="urn:microsoft.com/office/officeart/2005/8/layout/vList3"/>
    <dgm:cxn modelId="{D1FA08D5-2089-4D3F-A77E-B700C4FBF92D}" type="presParOf" srcId="{0B4E079C-E0BF-45D8-A8B1-8B38735D972D}" destId="{74CD263F-5FB2-4EA4-953C-1132DCC30885}" srcOrd="0" destOrd="0" presId="urn:microsoft.com/office/officeart/2005/8/layout/vList3"/>
    <dgm:cxn modelId="{6ADF5CD2-3E31-4A14-B623-642D335B52D3}" type="presParOf" srcId="{0B4E079C-E0BF-45D8-A8B1-8B38735D972D}" destId="{DCA18D2B-4149-4EE1-8E14-07B11F4EDDBE}" srcOrd="1" destOrd="0" presId="urn:microsoft.com/office/officeart/2005/8/layout/vList3"/>
    <dgm:cxn modelId="{F6DCB9BA-5845-438C-B1CC-71E626FECB8A}" type="presParOf" srcId="{78E21C47-9270-482D-823B-CCB39474F7C6}" destId="{187107CA-9FE6-42C6-87BE-836F727ADB1D}" srcOrd="9" destOrd="0" presId="urn:microsoft.com/office/officeart/2005/8/layout/vList3"/>
    <dgm:cxn modelId="{8C3F9C01-FD3A-4AFE-936C-60AACC933766}" type="presParOf" srcId="{78E21C47-9270-482D-823B-CCB39474F7C6}" destId="{607881F4-A608-4C6A-9CEF-88B7A513A70E}" srcOrd="10" destOrd="0" presId="urn:microsoft.com/office/officeart/2005/8/layout/vList3"/>
    <dgm:cxn modelId="{4C358798-0DB9-4029-AB5B-CE554D702617}" type="presParOf" srcId="{607881F4-A608-4C6A-9CEF-88B7A513A70E}" destId="{0FAD4C05-5462-4AD1-826D-1F75D38CD6D6}" srcOrd="0" destOrd="0" presId="urn:microsoft.com/office/officeart/2005/8/layout/vList3"/>
    <dgm:cxn modelId="{BF2E5E72-FB6A-4A87-91B7-7A0785164B22}" type="presParOf" srcId="{607881F4-A608-4C6A-9CEF-88B7A513A70E}" destId="{7FF1AE3C-4614-4D08-8631-CCF3B1488A6A}" srcOrd="1" destOrd="0" presId="urn:microsoft.com/office/officeart/2005/8/layout/vList3"/>
    <dgm:cxn modelId="{7F932D51-CAB3-4285-B401-109E0A33029B}" type="presParOf" srcId="{78E21C47-9270-482D-823B-CCB39474F7C6}" destId="{31DB43A7-F8A1-4E40-A584-CE11D9FCA7F1}" srcOrd="11" destOrd="0" presId="urn:microsoft.com/office/officeart/2005/8/layout/vList3"/>
    <dgm:cxn modelId="{18CCBEA7-DB58-4786-8244-EAC2E5E41AED}" type="presParOf" srcId="{78E21C47-9270-482D-823B-CCB39474F7C6}" destId="{8DE3EA5A-F5A6-4CC1-AD62-5B7EEC7327FD}" srcOrd="12" destOrd="0" presId="urn:microsoft.com/office/officeart/2005/8/layout/vList3"/>
    <dgm:cxn modelId="{E07F08A4-2602-4278-A4AA-CA79B66ACBA3}" type="presParOf" srcId="{8DE3EA5A-F5A6-4CC1-AD62-5B7EEC7327FD}" destId="{B2C56CAF-226E-4315-8C53-241CA6F4CDB0}" srcOrd="0" destOrd="0" presId="urn:microsoft.com/office/officeart/2005/8/layout/vList3"/>
    <dgm:cxn modelId="{A3066FFD-D634-4E68-9F41-B182FFE6C3C7}" type="presParOf" srcId="{8DE3EA5A-F5A6-4CC1-AD62-5B7EEC7327FD}" destId="{B9CF4DBE-52BC-44CB-817D-89851415681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34BFBD-61C7-46C4-926F-5B3A5D6B019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DEEBB-C8AB-4963-84F5-DD7FDF0462B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Субъекты финансового контроля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33F795-C7AF-4466-9550-C521BB2BF5DE}" type="parTrans" cxnId="{189A6432-6A06-4E33-8C4B-C4DF80D062A9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8FEF97-A6CD-42D9-B04A-A2A9F8D30CD2}" type="sibTrans" cxnId="{189A6432-6A06-4E33-8C4B-C4DF80D062A9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8C2D22-EE0C-45B8-8C47-AD8D6A9ACDFE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Специализированные контролирующие органы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FCE17D-F021-4D40-B392-84CEF75274AA}" type="parTrans" cxnId="{6B0BC54E-22FA-4C35-8CE3-DF6119322D83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C35879-A525-466A-91DA-D70EBAA07797}" type="sibTrans" cxnId="{6B0BC54E-22FA-4C35-8CE3-DF6119322D83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E211D9-DF9A-4FBC-AEA9-F8B03445E7C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Квалифицированные специалисты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A98454-5CBC-4DCB-9CEB-624609C6744F}" type="parTrans" cxnId="{2237406C-C05C-44D4-A27B-34C2C93C0E7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BB7D13-F687-466E-9A32-3840A5B3BC1F}" type="sibTrans" cxnId="{2237406C-C05C-44D4-A27B-34C2C93C0E7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71828A-6EA3-4FDC-8B16-0750EDDCFF32}" type="pres">
      <dgm:prSet presAssocID="{8F34BFBD-61C7-46C4-926F-5B3A5D6B01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0572BC-851F-4F47-85DE-D5C52B981849}" type="pres">
      <dgm:prSet presAssocID="{458DEEBB-C8AB-4963-84F5-DD7FDF0462B5}" presName="hierRoot1" presStyleCnt="0">
        <dgm:presLayoutVars>
          <dgm:hierBranch val="init"/>
        </dgm:presLayoutVars>
      </dgm:prSet>
      <dgm:spPr/>
    </dgm:pt>
    <dgm:pt modelId="{663F6BAA-2FB4-45F0-897D-F398E952ABA3}" type="pres">
      <dgm:prSet presAssocID="{458DEEBB-C8AB-4963-84F5-DD7FDF0462B5}" presName="rootComposite1" presStyleCnt="0"/>
      <dgm:spPr/>
    </dgm:pt>
    <dgm:pt modelId="{26E5D074-6D9C-4CAF-B18F-33BF304E7F3B}" type="pres">
      <dgm:prSet presAssocID="{458DEEBB-C8AB-4963-84F5-DD7FDF0462B5}" presName="rootText1" presStyleLbl="node0" presStyleIdx="0" presStyleCnt="1">
        <dgm:presLayoutVars>
          <dgm:chPref val="3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D6E23A59-782B-4384-8A05-18DC0BFDF655}" type="pres">
      <dgm:prSet presAssocID="{458DEEBB-C8AB-4963-84F5-DD7FDF0462B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8584F0F-D8BF-4879-BC13-A3BF1715F76F}" type="pres">
      <dgm:prSet presAssocID="{458DEEBB-C8AB-4963-84F5-DD7FDF0462B5}" presName="hierChild2" presStyleCnt="0"/>
      <dgm:spPr/>
    </dgm:pt>
    <dgm:pt modelId="{85ABBB12-73E4-423F-BC8F-160662782ACE}" type="pres">
      <dgm:prSet presAssocID="{1DFCE17D-F021-4D40-B392-84CEF75274AA}" presName="Name37" presStyleLbl="parChTrans1D2" presStyleIdx="0" presStyleCnt="2"/>
      <dgm:spPr/>
      <dgm:t>
        <a:bodyPr/>
        <a:lstStyle/>
        <a:p>
          <a:endParaRPr lang="ru-RU"/>
        </a:p>
      </dgm:t>
    </dgm:pt>
    <dgm:pt modelId="{0860160D-7ED7-4334-8324-88320BB68141}" type="pres">
      <dgm:prSet presAssocID="{F68C2D22-EE0C-45B8-8C47-AD8D6A9ACDFE}" presName="hierRoot2" presStyleCnt="0">
        <dgm:presLayoutVars>
          <dgm:hierBranch val="init"/>
        </dgm:presLayoutVars>
      </dgm:prSet>
      <dgm:spPr/>
    </dgm:pt>
    <dgm:pt modelId="{6F3824E3-0F65-4C81-AB1E-DB926CAD4809}" type="pres">
      <dgm:prSet presAssocID="{F68C2D22-EE0C-45B8-8C47-AD8D6A9ACDFE}" presName="rootComposite" presStyleCnt="0"/>
      <dgm:spPr/>
    </dgm:pt>
    <dgm:pt modelId="{0F97F099-AE52-4CA8-895C-62C54A0B1365}" type="pres">
      <dgm:prSet presAssocID="{F68C2D22-EE0C-45B8-8C47-AD8D6A9ACDFE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39AC7C-91D8-4E0A-8CF3-F976C067415D}" type="pres">
      <dgm:prSet presAssocID="{F68C2D22-EE0C-45B8-8C47-AD8D6A9ACDFE}" presName="rootConnector" presStyleLbl="node2" presStyleIdx="0" presStyleCnt="2"/>
      <dgm:spPr/>
      <dgm:t>
        <a:bodyPr/>
        <a:lstStyle/>
        <a:p>
          <a:endParaRPr lang="ru-RU"/>
        </a:p>
      </dgm:t>
    </dgm:pt>
    <dgm:pt modelId="{E717744B-94D2-4667-A0E2-A6418569A910}" type="pres">
      <dgm:prSet presAssocID="{F68C2D22-EE0C-45B8-8C47-AD8D6A9ACDFE}" presName="hierChild4" presStyleCnt="0"/>
      <dgm:spPr/>
    </dgm:pt>
    <dgm:pt modelId="{B7E6622A-EA98-43CC-B341-8CBEAC436321}" type="pres">
      <dgm:prSet presAssocID="{F68C2D22-EE0C-45B8-8C47-AD8D6A9ACDFE}" presName="hierChild5" presStyleCnt="0"/>
      <dgm:spPr/>
    </dgm:pt>
    <dgm:pt modelId="{15054D46-9C91-42B8-9F40-0DBA6CD5797C}" type="pres">
      <dgm:prSet presAssocID="{77A98454-5CBC-4DCB-9CEB-624609C6744F}" presName="Name37" presStyleLbl="parChTrans1D2" presStyleIdx="1" presStyleCnt="2"/>
      <dgm:spPr/>
      <dgm:t>
        <a:bodyPr/>
        <a:lstStyle/>
        <a:p>
          <a:endParaRPr lang="ru-RU"/>
        </a:p>
      </dgm:t>
    </dgm:pt>
    <dgm:pt modelId="{40CA747E-A82A-41A0-BE1B-9A3917B65819}" type="pres">
      <dgm:prSet presAssocID="{F4E211D9-DF9A-4FBC-AEA9-F8B03445E7C4}" presName="hierRoot2" presStyleCnt="0">
        <dgm:presLayoutVars>
          <dgm:hierBranch val="init"/>
        </dgm:presLayoutVars>
      </dgm:prSet>
      <dgm:spPr/>
    </dgm:pt>
    <dgm:pt modelId="{724C1B7C-544B-4DD7-A0DF-B54E83B76309}" type="pres">
      <dgm:prSet presAssocID="{F4E211D9-DF9A-4FBC-AEA9-F8B03445E7C4}" presName="rootComposite" presStyleCnt="0"/>
      <dgm:spPr/>
    </dgm:pt>
    <dgm:pt modelId="{8B705E06-E14F-4AEC-A1A9-8980D699544B}" type="pres">
      <dgm:prSet presAssocID="{F4E211D9-DF9A-4FBC-AEA9-F8B03445E7C4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750C7A-BDB8-475E-B5BE-7E22ED5FF4C7}" type="pres">
      <dgm:prSet presAssocID="{F4E211D9-DF9A-4FBC-AEA9-F8B03445E7C4}" presName="rootConnector" presStyleLbl="node2" presStyleIdx="1" presStyleCnt="2"/>
      <dgm:spPr/>
      <dgm:t>
        <a:bodyPr/>
        <a:lstStyle/>
        <a:p>
          <a:endParaRPr lang="ru-RU"/>
        </a:p>
      </dgm:t>
    </dgm:pt>
    <dgm:pt modelId="{A364F561-59CF-43BB-ADC2-F3FF0CB38401}" type="pres">
      <dgm:prSet presAssocID="{F4E211D9-DF9A-4FBC-AEA9-F8B03445E7C4}" presName="hierChild4" presStyleCnt="0"/>
      <dgm:spPr/>
    </dgm:pt>
    <dgm:pt modelId="{AD4EC596-7ABD-4449-899B-817C16A9E9FE}" type="pres">
      <dgm:prSet presAssocID="{F4E211D9-DF9A-4FBC-AEA9-F8B03445E7C4}" presName="hierChild5" presStyleCnt="0"/>
      <dgm:spPr/>
    </dgm:pt>
    <dgm:pt modelId="{7FF8693D-886A-4B4B-8F74-1505899ACDF8}" type="pres">
      <dgm:prSet presAssocID="{458DEEBB-C8AB-4963-84F5-DD7FDF0462B5}" presName="hierChild3" presStyleCnt="0"/>
      <dgm:spPr/>
    </dgm:pt>
  </dgm:ptLst>
  <dgm:cxnLst>
    <dgm:cxn modelId="{0D3C0839-B190-40D6-8777-577E4C7347E6}" type="presOf" srcId="{458DEEBB-C8AB-4963-84F5-DD7FDF0462B5}" destId="{D6E23A59-782B-4384-8A05-18DC0BFDF655}" srcOrd="1" destOrd="0" presId="urn:microsoft.com/office/officeart/2005/8/layout/orgChart1"/>
    <dgm:cxn modelId="{0759F395-8033-4E62-AAE8-580A8781FA2E}" type="presOf" srcId="{F4E211D9-DF9A-4FBC-AEA9-F8B03445E7C4}" destId="{8B705E06-E14F-4AEC-A1A9-8980D699544B}" srcOrd="0" destOrd="0" presId="urn:microsoft.com/office/officeart/2005/8/layout/orgChart1"/>
    <dgm:cxn modelId="{2237406C-C05C-44D4-A27B-34C2C93C0E7A}" srcId="{458DEEBB-C8AB-4963-84F5-DD7FDF0462B5}" destId="{F4E211D9-DF9A-4FBC-AEA9-F8B03445E7C4}" srcOrd="1" destOrd="0" parTransId="{77A98454-5CBC-4DCB-9CEB-624609C6744F}" sibTransId="{D3BB7D13-F687-466E-9A32-3840A5B3BC1F}"/>
    <dgm:cxn modelId="{B0DAF5DF-A75E-412F-A823-DD01AEC02A9F}" type="presOf" srcId="{F68C2D22-EE0C-45B8-8C47-AD8D6A9ACDFE}" destId="{BE39AC7C-91D8-4E0A-8CF3-F976C067415D}" srcOrd="1" destOrd="0" presId="urn:microsoft.com/office/officeart/2005/8/layout/orgChart1"/>
    <dgm:cxn modelId="{189A6432-6A06-4E33-8C4B-C4DF80D062A9}" srcId="{8F34BFBD-61C7-46C4-926F-5B3A5D6B0195}" destId="{458DEEBB-C8AB-4963-84F5-DD7FDF0462B5}" srcOrd="0" destOrd="0" parTransId="{3F33F795-C7AF-4466-9550-C521BB2BF5DE}" sibTransId="{DF8FEF97-A6CD-42D9-B04A-A2A9F8D30CD2}"/>
    <dgm:cxn modelId="{C9E5A2B1-F334-484A-BD9F-8B358C40DF0E}" type="presOf" srcId="{1DFCE17D-F021-4D40-B392-84CEF75274AA}" destId="{85ABBB12-73E4-423F-BC8F-160662782ACE}" srcOrd="0" destOrd="0" presId="urn:microsoft.com/office/officeart/2005/8/layout/orgChart1"/>
    <dgm:cxn modelId="{B1C3E2CE-EF0F-47F8-A2A8-6700DE34E45D}" type="presOf" srcId="{F68C2D22-EE0C-45B8-8C47-AD8D6A9ACDFE}" destId="{0F97F099-AE52-4CA8-895C-62C54A0B1365}" srcOrd="0" destOrd="0" presId="urn:microsoft.com/office/officeart/2005/8/layout/orgChart1"/>
    <dgm:cxn modelId="{FBBB4F42-BA9A-4CAD-93A9-ACB404C247F6}" type="presOf" srcId="{77A98454-5CBC-4DCB-9CEB-624609C6744F}" destId="{15054D46-9C91-42B8-9F40-0DBA6CD5797C}" srcOrd="0" destOrd="0" presId="urn:microsoft.com/office/officeart/2005/8/layout/orgChart1"/>
    <dgm:cxn modelId="{7AAD6323-F6C1-44CC-8161-4E463371F88E}" type="presOf" srcId="{458DEEBB-C8AB-4963-84F5-DD7FDF0462B5}" destId="{26E5D074-6D9C-4CAF-B18F-33BF304E7F3B}" srcOrd="0" destOrd="0" presId="urn:microsoft.com/office/officeart/2005/8/layout/orgChart1"/>
    <dgm:cxn modelId="{05704AC6-8CD2-4298-A610-02CA94463CF7}" type="presOf" srcId="{8F34BFBD-61C7-46C4-926F-5B3A5D6B0195}" destId="{0B71828A-6EA3-4FDC-8B16-0750EDDCFF32}" srcOrd="0" destOrd="0" presId="urn:microsoft.com/office/officeart/2005/8/layout/orgChart1"/>
    <dgm:cxn modelId="{6B0BC54E-22FA-4C35-8CE3-DF6119322D83}" srcId="{458DEEBB-C8AB-4963-84F5-DD7FDF0462B5}" destId="{F68C2D22-EE0C-45B8-8C47-AD8D6A9ACDFE}" srcOrd="0" destOrd="0" parTransId="{1DFCE17D-F021-4D40-B392-84CEF75274AA}" sibTransId="{3BC35879-A525-466A-91DA-D70EBAA07797}"/>
    <dgm:cxn modelId="{F73F9AAF-A5B4-4F55-B501-05BEDEC105B6}" type="presOf" srcId="{F4E211D9-DF9A-4FBC-AEA9-F8B03445E7C4}" destId="{CF750C7A-BDB8-475E-B5BE-7E22ED5FF4C7}" srcOrd="1" destOrd="0" presId="urn:microsoft.com/office/officeart/2005/8/layout/orgChart1"/>
    <dgm:cxn modelId="{8E085F48-D7B0-4D46-802B-9E6894AF04C9}" type="presParOf" srcId="{0B71828A-6EA3-4FDC-8B16-0750EDDCFF32}" destId="{8F0572BC-851F-4F47-85DE-D5C52B981849}" srcOrd="0" destOrd="0" presId="urn:microsoft.com/office/officeart/2005/8/layout/orgChart1"/>
    <dgm:cxn modelId="{73DB8B87-9F09-4AE5-8625-4C90F214EEBC}" type="presParOf" srcId="{8F0572BC-851F-4F47-85DE-D5C52B981849}" destId="{663F6BAA-2FB4-45F0-897D-F398E952ABA3}" srcOrd="0" destOrd="0" presId="urn:microsoft.com/office/officeart/2005/8/layout/orgChart1"/>
    <dgm:cxn modelId="{F22589E0-C50B-40C1-AEE8-0EE012D069C9}" type="presParOf" srcId="{663F6BAA-2FB4-45F0-897D-F398E952ABA3}" destId="{26E5D074-6D9C-4CAF-B18F-33BF304E7F3B}" srcOrd="0" destOrd="0" presId="urn:microsoft.com/office/officeart/2005/8/layout/orgChart1"/>
    <dgm:cxn modelId="{189B9FD7-9343-4083-8615-1AA16F59DD9D}" type="presParOf" srcId="{663F6BAA-2FB4-45F0-897D-F398E952ABA3}" destId="{D6E23A59-782B-4384-8A05-18DC0BFDF655}" srcOrd="1" destOrd="0" presId="urn:microsoft.com/office/officeart/2005/8/layout/orgChart1"/>
    <dgm:cxn modelId="{DFBEA9D3-D321-4016-91DE-6BA65CFE6E77}" type="presParOf" srcId="{8F0572BC-851F-4F47-85DE-D5C52B981849}" destId="{78584F0F-D8BF-4879-BC13-A3BF1715F76F}" srcOrd="1" destOrd="0" presId="urn:microsoft.com/office/officeart/2005/8/layout/orgChart1"/>
    <dgm:cxn modelId="{D3FA14D6-60E2-4E7C-B458-6072BBDD5D4D}" type="presParOf" srcId="{78584F0F-D8BF-4879-BC13-A3BF1715F76F}" destId="{85ABBB12-73E4-423F-BC8F-160662782ACE}" srcOrd="0" destOrd="0" presId="urn:microsoft.com/office/officeart/2005/8/layout/orgChart1"/>
    <dgm:cxn modelId="{6F973906-C7B2-4391-9446-3F582A8F36DB}" type="presParOf" srcId="{78584F0F-D8BF-4879-BC13-A3BF1715F76F}" destId="{0860160D-7ED7-4334-8324-88320BB68141}" srcOrd="1" destOrd="0" presId="urn:microsoft.com/office/officeart/2005/8/layout/orgChart1"/>
    <dgm:cxn modelId="{D929CAE5-87DA-4C9B-A99B-BE8CA478C15A}" type="presParOf" srcId="{0860160D-7ED7-4334-8324-88320BB68141}" destId="{6F3824E3-0F65-4C81-AB1E-DB926CAD4809}" srcOrd="0" destOrd="0" presId="urn:microsoft.com/office/officeart/2005/8/layout/orgChart1"/>
    <dgm:cxn modelId="{AFAB2764-5914-4AB1-BFAE-D5B1125AB320}" type="presParOf" srcId="{6F3824E3-0F65-4C81-AB1E-DB926CAD4809}" destId="{0F97F099-AE52-4CA8-895C-62C54A0B1365}" srcOrd="0" destOrd="0" presId="urn:microsoft.com/office/officeart/2005/8/layout/orgChart1"/>
    <dgm:cxn modelId="{DEB40B38-BF2B-4F91-89E6-F96314E45DB3}" type="presParOf" srcId="{6F3824E3-0F65-4C81-AB1E-DB926CAD4809}" destId="{BE39AC7C-91D8-4E0A-8CF3-F976C067415D}" srcOrd="1" destOrd="0" presId="urn:microsoft.com/office/officeart/2005/8/layout/orgChart1"/>
    <dgm:cxn modelId="{976FE07D-49C4-48BD-A73A-0AE3124089E2}" type="presParOf" srcId="{0860160D-7ED7-4334-8324-88320BB68141}" destId="{E717744B-94D2-4667-A0E2-A6418569A910}" srcOrd="1" destOrd="0" presId="urn:microsoft.com/office/officeart/2005/8/layout/orgChart1"/>
    <dgm:cxn modelId="{B5577800-F6BD-4F41-82FB-2FFD16A4714D}" type="presParOf" srcId="{0860160D-7ED7-4334-8324-88320BB68141}" destId="{B7E6622A-EA98-43CC-B341-8CBEAC436321}" srcOrd="2" destOrd="0" presId="urn:microsoft.com/office/officeart/2005/8/layout/orgChart1"/>
    <dgm:cxn modelId="{01F7ACBD-AF49-468F-94C4-A27F63DE7B81}" type="presParOf" srcId="{78584F0F-D8BF-4879-BC13-A3BF1715F76F}" destId="{15054D46-9C91-42B8-9F40-0DBA6CD5797C}" srcOrd="2" destOrd="0" presId="urn:microsoft.com/office/officeart/2005/8/layout/orgChart1"/>
    <dgm:cxn modelId="{70B4ECB1-48B6-44B1-8F12-A66C38106FB7}" type="presParOf" srcId="{78584F0F-D8BF-4879-BC13-A3BF1715F76F}" destId="{40CA747E-A82A-41A0-BE1B-9A3917B65819}" srcOrd="3" destOrd="0" presId="urn:microsoft.com/office/officeart/2005/8/layout/orgChart1"/>
    <dgm:cxn modelId="{45998C31-9C5B-4CFE-8190-9AA3C9AA1BA1}" type="presParOf" srcId="{40CA747E-A82A-41A0-BE1B-9A3917B65819}" destId="{724C1B7C-544B-4DD7-A0DF-B54E83B76309}" srcOrd="0" destOrd="0" presId="urn:microsoft.com/office/officeart/2005/8/layout/orgChart1"/>
    <dgm:cxn modelId="{5827C3A1-7CA4-43C1-93B3-1CAC896A9B4C}" type="presParOf" srcId="{724C1B7C-544B-4DD7-A0DF-B54E83B76309}" destId="{8B705E06-E14F-4AEC-A1A9-8980D699544B}" srcOrd="0" destOrd="0" presId="urn:microsoft.com/office/officeart/2005/8/layout/orgChart1"/>
    <dgm:cxn modelId="{0C4B3008-7017-40E6-9619-6B97387085A1}" type="presParOf" srcId="{724C1B7C-544B-4DD7-A0DF-B54E83B76309}" destId="{CF750C7A-BDB8-475E-B5BE-7E22ED5FF4C7}" srcOrd="1" destOrd="0" presId="urn:microsoft.com/office/officeart/2005/8/layout/orgChart1"/>
    <dgm:cxn modelId="{08465BC5-E789-41D9-BF37-EAB82AB5A60D}" type="presParOf" srcId="{40CA747E-A82A-41A0-BE1B-9A3917B65819}" destId="{A364F561-59CF-43BB-ADC2-F3FF0CB38401}" srcOrd="1" destOrd="0" presId="urn:microsoft.com/office/officeart/2005/8/layout/orgChart1"/>
    <dgm:cxn modelId="{CA01255B-0BC6-43AF-B227-29CCBBD101F8}" type="presParOf" srcId="{40CA747E-A82A-41A0-BE1B-9A3917B65819}" destId="{AD4EC596-7ABD-4449-899B-817C16A9E9FE}" srcOrd="2" destOrd="0" presId="urn:microsoft.com/office/officeart/2005/8/layout/orgChart1"/>
    <dgm:cxn modelId="{E95456E3-D39C-4892-811A-0297E565B61A}" type="presParOf" srcId="{8F0572BC-851F-4F47-85DE-D5C52B981849}" destId="{7FF8693D-886A-4B4B-8F74-1505899ACDF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12AF9F-E235-4501-955B-25209B1201A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F635FB-21D6-4827-8AAC-CC263A2EF0AF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Проверки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AF068F-9FA3-4934-849B-AB4621A49D21}" type="parTrans" cxnId="{7624DD4D-BE66-412A-8AA2-DCE314BC78D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9B52A2-B805-4BE3-9999-32F102CDF330}" type="sibTrans" cxnId="{7624DD4D-BE66-412A-8AA2-DCE314BC78D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E42EBF-54E3-417E-B9A9-33DE4E3001D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Обследования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002DB4-1FF0-4D87-9AE5-47C8FC52E809}" type="parTrans" cxnId="{FD3097A3-CC45-4B1D-8F49-1AE5DA9BAE1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D06476-389D-4269-895F-6629CFC101F4}" type="sibTrans" cxnId="{FD3097A3-CC45-4B1D-8F49-1AE5DA9BAE1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82A24C-2637-4DFC-846F-7D4022C04478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Надзор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FC3EC8-C581-4B29-A71C-5CE8FB913208}" type="parTrans" cxnId="{6A2CC6E3-4E16-4C67-A477-9F1365E9A77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C49ADF-80F9-488D-9447-8381B8148CDA}" type="sibTrans" cxnId="{6A2CC6E3-4E16-4C67-A477-9F1365E9A77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8B1D02-55E9-43CC-ADA6-0E323A05CE2F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финансового состояния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E90710-CBEC-46F2-A8D1-259FEDC6B5BD}" type="parTrans" cxnId="{817BF896-C003-438F-AD33-388BCB86A0E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BA53B5-380F-466D-8E88-BE42DD57D856}" type="sibTrans" cxnId="{817BF896-C003-438F-AD33-388BCB86A0E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9BB571-075B-48BB-85EA-76BF33F39AE4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Наблюдение (мониторинг)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F1ECAC-DBC5-4042-B010-49A782517581}" type="parTrans" cxnId="{8CBF340A-C94A-4C2A-8523-339A421A1B59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C4AD7F-FD72-4241-A400-C729AD28421B}" type="sibTrans" cxnId="{8CBF340A-C94A-4C2A-8523-339A421A1B59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03B856-FDF9-45B0-B67A-B71E455A6A2D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Ревизии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DAF393-ACC7-4F86-87A0-27109E6E37FC}" type="parTrans" cxnId="{38A30920-90CA-4873-8C6C-E7CECA6F3FC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A1CA54-E19B-4C68-8568-1D991AEE7924}" type="sibTrans" cxnId="{38A30920-90CA-4873-8C6C-E7CECA6F3FC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161427-D733-437D-A45F-7F02B24B66C7}" type="pres">
      <dgm:prSet presAssocID="{8112AF9F-E235-4501-955B-25209B1201A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DE9E8C9-F15B-4A08-B928-3FFE74E2D4DE}" type="pres">
      <dgm:prSet presAssocID="{8112AF9F-E235-4501-955B-25209B1201A8}" presName="Name1" presStyleCnt="0"/>
      <dgm:spPr/>
    </dgm:pt>
    <dgm:pt modelId="{DE0A1B07-7970-4B25-B6C9-23D3F35619D8}" type="pres">
      <dgm:prSet presAssocID="{8112AF9F-E235-4501-955B-25209B1201A8}" presName="cycle" presStyleCnt="0"/>
      <dgm:spPr/>
    </dgm:pt>
    <dgm:pt modelId="{41240AFF-A1A0-47EF-A470-5B1CE387A50F}" type="pres">
      <dgm:prSet presAssocID="{8112AF9F-E235-4501-955B-25209B1201A8}" presName="srcNode" presStyleLbl="node1" presStyleIdx="0" presStyleCnt="6"/>
      <dgm:spPr/>
    </dgm:pt>
    <dgm:pt modelId="{B26055C7-DCF9-4C16-B016-91780A4522FE}" type="pres">
      <dgm:prSet presAssocID="{8112AF9F-E235-4501-955B-25209B1201A8}" presName="conn" presStyleLbl="parChTrans1D2" presStyleIdx="0" presStyleCnt="1"/>
      <dgm:spPr/>
      <dgm:t>
        <a:bodyPr/>
        <a:lstStyle/>
        <a:p>
          <a:endParaRPr lang="ru-RU"/>
        </a:p>
      </dgm:t>
    </dgm:pt>
    <dgm:pt modelId="{60CCC925-BE59-4D96-90E6-25CDDEECBC58}" type="pres">
      <dgm:prSet presAssocID="{8112AF9F-E235-4501-955B-25209B1201A8}" presName="extraNode" presStyleLbl="node1" presStyleIdx="0" presStyleCnt="6"/>
      <dgm:spPr/>
    </dgm:pt>
    <dgm:pt modelId="{4DFFA339-ADAF-4E86-BEB9-499AA16AE378}" type="pres">
      <dgm:prSet presAssocID="{8112AF9F-E235-4501-955B-25209B1201A8}" presName="dstNode" presStyleLbl="node1" presStyleIdx="0" presStyleCnt="6"/>
      <dgm:spPr/>
    </dgm:pt>
    <dgm:pt modelId="{CE1CD9EF-D478-4E37-9F0D-6D65F9D4686C}" type="pres">
      <dgm:prSet presAssocID="{B3F635FB-21D6-4827-8AAC-CC263A2EF0AF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DE5A9-98F1-4F70-95EA-16AF66BE43D5}" type="pres">
      <dgm:prSet presAssocID="{B3F635FB-21D6-4827-8AAC-CC263A2EF0AF}" presName="accent_1" presStyleCnt="0"/>
      <dgm:spPr/>
    </dgm:pt>
    <dgm:pt modelId="{6BD6C599-C164-4848-8E22-FA169BEE43B8}" type="pres">
      <dgm:prSet presAssocID="{B3F635FB-21D6-4827-8AAC-CC263A2EF0AF}" presName="accentRepeatNode" presStyleLbl="solidFgAcc1" presStyleIdx="0" presStyleCnt="6"/>
      <dgm:spPr/>
    </dgm:pt>
    <dgm:pt modelId="{9E243BD4-D021-4763-BB7B-4AD7945580D6}" type="pres">
      <dgm:prSet presAssocID="{8AE42EBF-54E3-417E-B9A9-33DE4E3001D2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2C6BBD-F405-4575-B3B2-80C70C5422A4}" type="pres">
      <dgm:prSet presAssocID="{8AE42EBF-54E3-417E-B9A9-33DE4E3001D2}" presName="accent_2" presStyleCnt="0"/>
      <dgm:spPr/>
    </dgm:pt>
    <dgm:pt modelId="{58F454EC-94A6-48C5-A5FE-692F07EDCBDE}" type="pres">
      <dgm:prSet presAssocID="{8AE42EBF-54E3-417E-B9A9-33DE4E3001D2}" presName="accentRepeatNode" presStyleLbl="solidFgAcc1" presStyleIdx="1" presStyleCnt="6"/>
      <dgm:spPr/>
    </dgm:pt>
    <dgm:pt modelId="{AF3302E5-7F06-46C7-AB29-43EE18228AE3}" type="pres">
      <dgm:prSet presAssocID="{6E82A24C-2637-4DFC-846F-7D4022C04478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858EA3-38FC-454C-9642-666B7D802D7D}" type="pres">
      <dgm:prSet presAssocID="{6E82A24C-2637-4DFC-846F-7D4022C04478}" presName="accent_3" presStyleCnt="0"/>
      <dgm:spPr/>
    </dgm:pt>
    <dgm:pt modelId="{75C534A2-ECDE-44D7-B8FE-EAB39C6D9E90}" type="pres">
      <dgm:prSet presAssocID="{6E82A24C-2637-4DFC-846F-7D4022C04478}" presName="accentRepeatNode" presStyleLbl="solidFgAcc1" presStyleIdx="2" presStyleCnt="6"/>
      <dgm:spPr/>
    </dgm:pt>
    <dgm:pt modelId="{D4BD5BAF-A55D-4537-B243-F9F50DC6038E}" type="pres">
      <dgm:prSet presAssocID="{BA8B1D02-55E9-43CC-ADA6-0E323A05CE2F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44A18E-2AE5-4BBB-893E-083B04C3C8FD}" type="pres">
      <dgm:prSet presAssocID="{BA8B1D02-55E9-43CC-ADA6-0E323A05CE2F}" presName="accent_4" presStyleCnt="0"/>
      <dgm:spPr/>
    </dgm:pt>
    <dgm:pt modelId="{6B6B6720-CDFA-4FAC-960D-2C1E475C1842}" type="pres">
      <dgm:prSet presAssocID="{BA8B1D02-55E9-43CC-ADA6-0E323A05CE2F}" presName="accentRepeatNode" presStyleLbl="solidFgAcc1" presStyleIdx="3" presStyleCnt="6"/>
      <dgm:spPr/>
    </dgm:pt>
    <dgm:pt modelId="{A86782B1-0F44-49C7-9FDB-AD5D111A7375}" type="pres">
      <dgm:prSet presAssocID="{909BB571-075B-48BB-85EA-76BF33F39AE4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33099-2C8A-45CB-85FA-CA03720F1C99}" type="pres">
      <dgm:prSet presAssocID="{909BB571-075B-48BB-85EA-76BF33F39AE4}" presName="accent_5" presStyleCnt="0"/>
      <dgm:spPr/>
    </dgm:pt>
    <dgm:pt modelId="{D541241A-F31B-4139-B82F-E9693B57DE72}" type="pres">
      <dgm:prSet presAssocID="{909BB571-075B-48BB-85EA-76BF33F39AE4}" presName="accentRepeatNode" presStyleLbl="solidFgAcc1" presStyleIdx="4" presStyleCnt="6"/>
      <dgm:spPr/>
    </dgm:pt>
    <dgm:pt modelId="{AD133EAC-585C-4E52-95CE-F07E8B39FCD0}" type="pres">
      <dgm:prSet presAssocID="{3D03B856-FDF9-45B0-B67A-B71E455A6A2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0F59CE-E22B-4773-96C3-E5E4AE47C0DD}" type="pres">
      <dgm:prSet presAssocID="{3D03B856-FDF9-45B0-B67A-B71E455A6A2D}" presName="accent_6" presStyleCnt="0"/>
      <dgm:spPr/>
    </dgm:pt>
    <dgm:pt modelId="{8F03D290-BC3C-487A-A6B2-034CDF893D45}" type="pres">
      <dgm:prSet presAssocID="{3D03B856-FDF9-45B0-B67A-B71E455A6A2D}" presName="accentRepeatNode" presStyleLbl="solidFgAcc1" presStyleIdx="5" presStyleCnt="6"/>
      <dgm:spPr/>
    </dgm:pt>
  </dgm:ptLst>
  <dgm:cxnLst>
    <dgm:cxn modelId="{38A30920-90CA-4873-8C6C-E7CECA6F3FC1}" srcId="{8112AF9F-E235-4501-955B-25209B1201A8}" destId="{3D03B856-FDF9-45B0-B67A-B71E455A6A2D}" srcOrd="5" destOrd="0" parTransId="{0DDAF393-ACC7-4F86-87A0-27109E6E37FC}" sibTransId="{89A1CA54-E19B-4C68-8568-1D991AEE7924}"/>
    <dgm:cxn modelId="{9E78C79C-1852-47D8-84EC-172CB0B8953F}" type="presOf" srcId="{BA8B1D02-55E9-43CC-ADA6-0E323A05CE2F}" destId="{D4BD5BAF-A55D-4537-B243-F9F50DC6038E}" srcOrd="0" destOrd="0" presId="urn:microsoft.com/office/officeart/2008/layout/VerticalCurvedList"/>
    <dgm:cxn modelId="{FD3097A3-CC45-4B1D-8F49-1AE5DA9BAE17}" srcId="{8112AF9F-E235-4501-955B-25209B1201A8}" destId="{8AE42EBF-54E3-417E-B9A9-33DE4E3001D2}" srcOrd="1" destOrd="0" parTransId="{63002DB4-1FF0-4D87-9AE5-47C8FC52E809}" sibTransId="{ABD06476-389D-4269-895F-6629CFC101F4}"/>
    <dgm:cxn modelId="{85299BED-9732-478A-BAC3-1A695C18503F}" type="presOf" srcId="{3D03B856-FDF9-45B0-B67A-B71E455A6A2D}" destId="{AD133EAC-585C-4E52-95CE-F07E8B39FCD0}" srcOrd="0" destOrd="0" presId="urn:microsoft.com/office/officeart/2008/layout/VerticalCurvedList"/>
    <dgm:cxn modelId="{817BF896-C003-438F-AD33-388BCB86A0E6}" srcId="{8112AF9F-E235-4501-955B-25209B1201A8}" destId="{BA8B1D02-55E9-43CC-ADA6-0E323A05CE2F}" srcOrd="3" destOrd="0" parTransId="{6CE90710-CBEC-46F2-A8D1-259FEDC6B5BD}" sibTransId="{10BA53B5-380F-466D-8E88-BE42DD57D856}"/>
    <dgm:cxn modelId="{1AA7B863-4174-4C5D-B491-624DD171D98D}" type="presOf" srcId="{B3F635FB-21D6-4827-8AAC-CC263A2EF0AF}" destId="{CE1CD9EF-D478-4E37-9F0D-6D65F9D4686C}" srcOrd="0" destOrd="0" presId="urn:microsoft.com/office/officeart/2008/layout/VerticalCurvedList"/>
    <dgm:cxn modelId="{6A2CC6E3-4E16-4C67-A477-9F1365E9A77C}" srcId="{8112AF9F-E235-4501-955B-25209B1201A8}" destId="{6E82A24C-2637-4DFC-846F-7D4022C04478}" srcOrd="2" destOrd="0" parTransId="{87FC3EC8-C581-4B29-A71C-5CE8FB913208}" sibTransId="{BEC49ADF-80F9-488D-9447-8381B8148CDA}"/>
    <dgm:cxn modelId="{D0751387-A893-42B2-9AE2-72E9C0049E61}" type="presOf" srcId="{909BB571-075B-48BB-85EA-76BF33F39AE4}" destId="{A86782B1-0F44-49C7-9FDB-AD5D111A7375}" srcOrd="0" destOrd="0" presId="urn:microsoft.com/office/officeart/2008/layout/VerticalCurvedList"/>
    <dgm:cxn modelId="{7B3C4931-BC0B-428F-9F56-E483BDADB578}" type="presOf" srcId="{E39B52A2-B805-4BE3-9999-32F102CDF330}" destId="{B26055C7-DCF9-4C16-B016-91780A4522FE}" srcOrd="0" destOrd="0" presId="urn:microsoft.com/office/officeart/2008/layout/VerticalCurvedList"/>
    <dgm:cxn modelId="{8CBF340A-C94A-4C2A-8523-339A421A1B59}" srcId="{8112AF9F-E235-4501-955B-25209B1201A8}" destId="{909BB571-075B-48BB-85EA-76BF33F39AE4}" srcOrd="4" destOrd="0" parTransId="{C8F1ECAC-DBC5-4042-B010-49A782517581}" sibTransId="{A3C4AD7F-FD72-4241-A400-C729AD28421B}"/>
    <dgm:cxn modelId="{EB946C9B-DAFC-493D-A74D-3303323D3D17}" type="presOf" srcId="{8112AF9F-E235-4501-955B-25209B1201A8}" destId="{EF161427-D733-437D-A45F-7F02B24B66C7}" srcOrd="0" destOrd="0" presId="urn:microsoft.com/office/officeart/2008/layout/VerticalCurvedList"/>
    <dgm:cxn modelId="{43E12A60-D4D6-40D1-9EC3-EB6D70773153}" type="presOf" srcId="{8AE42EBF-54E3-417E-B9A9-33DE4E3001D2}" destId="{9E243BD4-D021-4763-BB7B-4AD7945580D6}" srcOrd="0" destOrd="0" presId="urn:microsoft.com/office/officeart/2008/layout/VerticalCurvedList"/>
    <dgm:cxn modelId="{176AC4B8-142F-4E6D-8288-7868D56C6B73}" type="presOf" srcId="{6E82A24C-2637-4DFC-846F-7D4022C04478}" destId="{AF3302E5-7F06-46C7-AB29-43EE18228AE3}" srcOrd="0" destOrd="0" presId="urn:microsoft.com/office/officeart/2008/layout/VerticalCurvedList"/>
    <dgm:cxn modelId="{7624DD4D-BE66-412A-8AA2-DCE314BC78D1}" srcId="{8112AF9F-E235-4501-955B-25209B1201A8}" destId="{B3F635FB-21D6-4827-8AAC-CC263A2EF0AF}" srcOrd="0" destOrd="0" parTransId="{2BAF068F-9FA3-4934-849B-AB4621A49D21}" sibTransId="{E39B52A2-B805-4BE3-9999-32F102CDF330}"/>
    <dgm:cxn modelId="{D95F4992-F891-4638-928C-994CDC4977CB}" type="presParOf" srcId="{EF161427-D733-437D-A45F-7F02B24B66C7}" destId="{5DE9E8C9-F15B-4A08-B928-3FFE74E2D4DE}" srcOrd="0" destOrd="0" presId="urn:microsoft.com/office/officeart/2008/layout/VerticalCurvedList"/>
    <dgm:cxn modelId="{A88F7C8E-4275-4B88-B6CE-B4A707EE45AC}" type="presParOf" srcId="{5DE9E8C9-F15B-4A08-B928-3FFE74E2D4DE}" destId="{DE0A1B07-7970-4B25-B6C9-23D3F35619D8}" srcOrd="0" destOrd="0" presId="urn:microsoft.com/office/officeart/2008/layout/VerticalCurvedList"/>
    <dgm:cxn modelId="{6792C9D8-4F1A-40B2-AFFC-89DF85455C30}" type="presParOf" srcId="{DE0A1B07-7970-4B25-B6C9-23D3F35619D8}" destId="{41240AFF-A1A0-47EF-A470-5B1CE387A50F}" srcOrd="0" destOrd="0" presId="urn:microsoft.com/office/officeart/2008/layout/VerticalCurvedList"/>
    <dgm:cxn modelId="{71B7E764-2608-42BB-BA54-9BF051920E3E}" type="presParOf" srcId="{DE0A1B07-7970-4B25-B6C9-23D3F35619D8}" destId="{B26055C7-DCF9-4C16-B016-91780A4522FE}" srcOrd="1" destOrd="0" presId="urn:microsoft.com/office/officeart/2008/layout/VerticalCurvedList"/>
    <dgm:cxn modelId="{896E9386-7904-486E-8C90-5436771F3F35}" type="presParOf" srcId="{DE0A1B07-7970-4B25-B6C9-23D3F35619D8}" destId="{60CCC925-BE59-4D96-90E6-25CDDEECBC58}" srcOrd="2" destOrd="0" presId="urn:microsoft.com/office/officeart/2008/layout/VerticalCurvedList"/>
    <dgm:cxn modelId="{78FAC087-113F-4CD2-9572-D9E390A62440}" type="presParOf" srcId="{DE0A1B07-7970-4B25-B6C9-23D3F35619D8}" destId="{4DFFA339-ADAF-4E86-BEB9-499AA16AE378}" srcOrd="3" destOrd="0" presId="urn:microsoft.com/office/officeart/2008/layout/VerticalCurvedList"/>
    <dgm:cxn modelId="{F8FBF8C0-8852-4805-B0F5-57C34F83F7AC}" type="presParOf" srcId="{5DE9E8C9-F15B-4A08-B928-3FFE74E2D4DE}" destId="{CE1CD9EF-D478-4E37-9F0D-6D65F9D4686C}" srcOrd="1" destOrd="0" presId="urn:microsoft.com/office/officeart/2008/layout/VerticalCurvedList"/>
    <dgm:cxn modelId="{7924E6FA-F6BD-488E-96B3-389E89904516}" type="presParOf" srcId="{5DE9E8C9-F15B-4A08-B928-3FFE74E2D4DE}" destId="{3C4DE5A9-98F1-4F70-95EA-16AF66BE43D5}" srcOrd="2" destOrd="0" presId="urn:microsoft.com/office/officeart/2008/layout/VerticalCurvedList"/>
    <dgm:cxn modelId="{9360B501-2F53-4238-A2A2-8B3BA00CC31B}" type="presParOf" srcId="{3C4DE5A9-98F1-4F70-95EA-16AF66BE43D5}" destId="{6BD6C599-C164-4848-8E22-FA169BEE43B8}" srcOrd="0" destOrd="0" presId="urn:microsoft.com/office/officeart/2008/layout/VerticalCurvedList"/>
    <dgm:cxn modelId="{FA4AE0E7-893A-47F0-A5D7-8C3443C9A653}" type="presParOf" srcId="{5DE9E8C9-F15B-4A08-B928-3FFE74E2D4DE}" destId="{9E243BD4-D021-4763-BB7B-4AD7945580D6}" srcOrd="3" destOrd="0" presId="urn:microsoft.com/office/officeart/2008/layout/VerticalCurvedList"/>
    <dgm:cxn modelId="{D3CF022F-5462-4478-A462-2C27D9DC7E2A}" type="presParOf" srcId="{5DE9E8C9-F15B-4A08-B928-3FFE74E2D4DE}" destId="{712C6BBD-F405-4575-B3B2-80C70C5422A4}" srcOrd="4" destOrd="0" presId="urn:microsoft.com/office/officeart/2008/layout/VerticalCurvedList"/>
    <dgm:cxn modelId="{EA985022-169F-457A-A83B-D36DEFBC4817}" type="presParOf" srcId="{712C6BBD-F405-4575-B3B2-80C70C5422A4}" destId="{58F454EC-94A6-48C5-A5FE-692F07EDCBDE}" srcOrd="0" destOrd="0" presId="urn:microsoft.com/office/officeart/2008/layout/VerticalCurvedList"/>
    <dgm:cxn modelId="{66A697C3-1DFD-4629-807A-B8F450CE6BE4}" type="presParOf" srcId="{5DE9E8C9-F15B-4A08-B928-3FFE74E2D4DE}" destId="{AF3302E5-7F06-46C7-AB29-43EE18228AE3}" srcOrd="5" destOrd="0" presId="urn:microsoft.com/office/officeart/2008/layout/VerticalCurvedList"/>
    <dgm:cxn modelId="{31B7D551-92A1-48B4-9419-BD76302573DB}" type="presParOf" srcId="{5DE9E8C9-F15B-4A08-B928-3FFE74E2D4DE}" destId="{08858EA3-38FC-454C-9642-666B7D802D7D}" srcOrd="6" destOrd="0" presId="urn:microsoft.com/office/officeart/2008/layout/VerticalCurvedList"/>
    <dgm:cxn modelId="{C1EE99FA-30BA-4E2A-B328-85BD840AD07C}" type="presParOf" srcId="{08858EA3-38FC-454C-9642-666B7D802D7D}" destId="{75C534A2-ECDE-44D7-B8FE-EAB39C6D9E90}" srcOrd="0" destOrd="0" presId="urn:microsoft.com/office/officeart/2008/layout/VerticalCurvedList"/>
    <dgm:cxn modelId="{82E51E9E-1228-4415-B2EF-D8D01A97F04B}" type="presParOf" srcId="{5DE9E8C9-F15B-4A08-B928-3FFE74E2D4DE}" destId="{D4BD5BAF-A55D-4537-B243-F9F50DC6038E}" srcOrd="7" destOrd="0" presId="urn:microsoft.com/office/officeart/2008/layout/VerticalCurvedList"/>
    <dgm:cxn modelId="{97A9830A-B752-4F51-B401-3D10A0DADA32}" type="presParOf" srcId="{5DE9E8C9-F15B-4A08-B928-3FFE74E2D4DE}" destId="{C244A18E-2AE5-4BBB-893E-083B04C3C8FD}" srcOrd="8" destOrd="0" presId="urn:microsoft.com/office/officeart/2008/layout/VerticalCurvedList"/>
    <dgm:cxn modelId="{01300EC9-B644-41A1-BE5E-61BF0A6676F1}" type="presParOf" srcId="{C244A18E-2AE5-4BBB-893E-083B04C3C8FD}" destId="{6B6B6720-CDFA-4FAC-960D-2C1E475C1842}" srcOrd="0" destOrd="0" presId="urn:microsoft.com/office/officeart/2008/layout/VerticalCurvedList"/>
    <dgm:cxn modelId="{035B6C81-3E08-47EB-9676-16D9279D8F79}" type="presParOf" srcId="{5DE9E8C9-F15B-4A08-B928-3FFE74E2D4DE}" destId="{A86782B1-0F44-49C7-9FDB-AD5D111A7375}" srcOrd="9" destOrd="0" presId="urn:microsoft.com/office/officeart/2008/layout/VerticalCurvedList"/>
    <dgm:cxn modelId="{6A95B18D-0DBE-4175-B4AE-C7240F374D44}" type="presParOf" srcId="{5DE9E8C9-F15B-4A08-B928-3FFE74E2D4DE}" destId="{29D33099-2C8A-45CB-85FA-CA03720F1C99}" srcOrd="10" destOrd="0" presId="urn:microsoft.com/office/officeart/2008/layout/VerticalCurvedList"/>
    <dgm:cxn modelId="{D78A4CA1-366C-443F-B440-9BF56DB24EF5}" type="presParOf" srcId="{29D33099-2C8A-45CB-85FA-CA03720F1C99}" destId="{D541241A-F31B-4139-B82F-E9693B57DE72}" srcOrd="0" destOrd="0" presId="urn:microsoft.com/office/officeart/2008/layout/VerticalCurvedList"/>
    <dgm:cxn modelId="{E823D329-9A94-4F6C-89B5-C07CFD0FE793}" type="presParOf" srcId="{5DE9E8C9-F15B-4A08-B928-3FFE74E2D4DE}" destId="{AD133EAC-585C-4E52-95CE-F07E8B39FCD0}" srcOrd="11" destOrd="0" presId="urn:microsoft.com/office/officeart/2008/layout/VerticalCurvedList"/>
    <dgm:cxn modelId="{1E95458B-03C7-47F0-B145-32560EACFCE9}" type="presParOf" srcId="{5DE9E8C9-F15B-4A08-B928-3FFE74E2D4DE}" destId="{640F59CE-E22B-4773-96C3-E5E4AE47C0DD}" srcOrd="12" destOrd="0" presId="urn:microsoft.com/office/officeart/2008/layout/VerticalCurvedList"/>
    <dgm:cxn modelId="{7C755739-DD3F-4D60-8DBF-230D213760C0}" type="presParOf" srcId="{640F59CE-E22B-4773-96C3-E5E4AE47C0DD}" destId="{8F03D290-BC3C-487A-A6B2-034CDF893D4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7A1A8C-A44F-41C5-840D-C09609AFC7C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6C7BAB-0BFA-4E82-89F3-7AA26597E6AD}">
      <dgm:prSet phldrT="[Текст]"/>
      <dgm:spPr/>
      <dgm:t>
        <a:bodyPr/>
        <a:lstStyle/>
        <a:p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Внешний</a:t>
          </a:r>
          <a:endParaRPr lang="ru-RU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9C0FC5-7C29-4A3E-878E-36F0C3D8CD88}" type="parTrans" cxnId="{046781EF-AFF7-4E55-BCB3-8572C7E44754}">
      <dgm:prSet/>
      <dgm:spPr/>
      <dgm:t>
        <a:bodyPr/>
        <a:lstStyle/>
        <a:p>
          <a:endParaRPr lang="ru-RU"/>
        </a:p>
      </dgm:t>
    </dgm:pt>
    <dgm:pt modelId="{3AADCC88-DE73-4ED0-8F88-26AEFBBAFAB6}" type="sibTrans" cxnId="{046781EF-AFF7-4E55-BCB3-8572C7E44754}">
      <dgm:prSet/>
      <dgm:spPr/>
      <dgm:t>
        <a:bodyPr/>
        <a:lstStyle/>
        <a:p>
          <a:endParaRPr lang="ru-RU"/>
        </a:p>
      </dgm:t>
    </dgm:pt>
    <dgm:pt modelId="{A3867C67-81DA-445E-B2C9-E34DDC9094C3}">
      <dgm:prSet phldrT="[Текст]"/>
      <dgm:spPr/>
      <dgm:t>
        <a:bodyPr/>
        <a:lstStyle/>
        <a:p>
          <a:r>
            <a:rPr lang="ru-RU" dirty="0" smtClean="0"/>
            <a:t>Выполняют специальные аудиторские фирмы по договору с государственными, налоговыми и другими органами, предприятиями и другими пользователями</a:t>
          </a:r>
          <a:endParaRPr lang="ru-RU" dirty="0"/>
        </a:p>
      </dgm:t>
    </dgm:pt>
    <dgm:pt modelId="{770C5867-25FC-45B2-9984-C27886459B3D}" type="parTrans" cxnId="{4BA0CA2F-FB7F-4C3B-A370-DB5CC23A434B}">
      <dgm:prSet/>
      <dgm:spPr/>
      <dgm:t>
        <a:bodyPr/>
        <a:lstStyle/>
        <a:p>
          <a:endParaRPr lang="ru-RU"/>
        </a:p>
      </dgm:t>
    </dgm:pt>
    <dgm:pt modelId="{C1C29653-177F-49E5-899A-D3E6402DE34D}" type="sibTrans" cxnId="{4BA0CA2F-FB7F-4C3B-A370-DB5CC23A434B}">
      <dgm:prSet/>
      <dgm:spPr/>
      <dgm:t>
        <a:bodyPr/>
        <a:lstStyle/>
        <a:p>
          <a:endParaRPr lang="ru-RU"/>
        </a:p>
      </dgm:t>
    </dgm:pt>
    <dgm:pt modelId="{CFE4AF33-84BC-48FB-A4F5-D3999008C92C}">
      <dgm:prSet phldrT="[Текст]"/>
      <dgm:spPr/>
      <dgm:t>
        <a:bodyPr/>
        <a:lstStyle/>
        <a:p>
          <a:r>
            <a:rPr lang="ru-RU" i="1" dirty="0" smtClean="0"/>
            <a:t>Внутрифирменный</a:t>
          </a:r>
          <a:endParaRPr lang="ru-RU" dirty="0"/>
        </a:p>
      </dgm:t>
    </dgm:pt>
    <dgm:pt modelId="{34F9653B-657C-43FC-8BE3-15F8391A4201}" type="parTrans" cxnId="{3279BB90-493F-4665-85DE-E7418966D7BF}">
      <dgm:prSet/>
      <dgm:spPr/>
      <dgm:t>
        <a:bodyPr/>
        <a:lstStyle/>
        <a:p>
          <a:endParaRPr lang="ru-RU"/>
        </a:p>
      </dgm:t>
    </dgm:pt>
    <dgm:pt modelId="{0F45DF3B-661B-4983-8EF3-CD771F479C91}" type="sibTrans" cxnId="{3279BB90-493F-4665-85DE-E7418966D7BF}">
      <dgm:prSet/>
      <dgm:spPr/>
      <dgm:t>
        <a:bodyPr/>
        <a:lstStyle/>
        <a:p>
          <a:endParaRPr lang="ru-RU"/>
        </a:p>
      </dgm:t>
    </dgm:pt>
    <dgm:pt modelId="{4DCC9DE3-BB9E-40E9-8A72-987BCD76A00A}">
      <dgm:prSet phldrT="[Текст]"/>
      <dgm:spPr/>
      <dgm:t>
        <a:bodyPr/>
        <a:lstStyle/>
        <a:p>
          <a:endParaRPr lang="ru-RU" dirty="0"/>
        </a:p>
      </dgm:t>
    </dgm:pt>
    <dgm:pt modelId="{28D6E849-9830-48AB-A6E0-19808DDD4935}" type="parTrans" cxnId="{E598B0B3-A630-498D-A4C2-F0F8A04810CD}">
      <dgm:prSet/>
      <dgm:spPr/>
      <dgm:t>
        <a:bodyPr/>
        <a:lstStyle/>
        <a:p>
          <a:endParaRPr lang="ru-RU"/>
        </a:p>
      </dgm:t>
    </dgm:pt>
    <dgm:pt modelId="{44A54546-58F4-4DE9-9F48-C23982B48708}" type="sibTrans" cxnId="{E598B0B3-A630-498D-A4C2-F0F8A04810CD}">
      <dgm:prSet/>
      <dgm:spPr/>
      <dgm:t>
        <a:bodyPr/>
        <a:lstStyle/>
        <a:p>
          <a:endParaRPr lang="ru-RU"/>
        </a:p>
      </dgm:t>
    </dgm:pt>
    <dgm:pt modelId="{E5CCDED3-1D35-40BD-ADB6-836768E496C0}">
      <dgm:prSet phldrT="[Текст]"/>
      <dgm:spPr/>
      <dgm:t>
        <a:bodyPr/>
        <a:lstStyle/>
        <a:p>
          <a:r>
            <a:rPr lang="ru-RU" dirty="0" smtClean="0"/>
            <a:t>осуществляется внутри фирм аудиторской службой</a:t>
          </a:r>
          <a:endParaRPr lang="ru-RU" dirty="0"/>
        </a:p>
      </dgm:t>
    </dgm:pt>
    <dgm:pt modelId="{866CDF5D-15D2-463C-9686-EAE0BCE24CBC}" type="parTrans" cxnId="{121C35BA-55B3-4925-828B-B26BA1D0DF5D}">
      <dgm:prSet/>
      <dgm:spPr/>
      <dgm:t>
        <a:bodyPr/>
        <a:lstStyle/>
        <a:p>
          <a:endParaRPr lang="ru-RU"/>
        </a:p>
      </dgm:t>
    </dgm:pt>
    <dgm:pt modelId="{B8844FD5-B0E9-43C4-943B-886A85192120}" type="sibTrans" cxnId="{121C35BA-55B3-4925-828B-B26BA1D0DF5D}">
      <dgm:prSet/>
      <dgm:spPr/>
      <dgm:t>
        <a:bodyPr/>
        <a:lstStyle/>
        <a:p>
          <a:endParaRPr lang="ru-RU"/>
        </a:p>
      </dgm:t>
    </dgm:pt>
    <dgm:pt modelId="{F4F92069-5FEA-4DEE-89A6-505D549A6EF5}" type="pres">
      <dgm:prSet presAssocID="{E77A1A8C-A44F-41C5-840D-C09609AFC7C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C433E27-9883-4427-848C-199ACC8C15D5}" type="pres">
      <dgm:prSet presAssocID="{4B6C7BAB-0BFA-4E82-89F3-7AA26597E6AD}" presName="linNode" presStyleCnt="0"/>
      <dgm:spPr/>
    </dgm:pt>
    <dgm:pt modelId="{8C56BC0B-0E99-47B0-A737-F06BD72B76EE}" type="pres">
      <dgm:prSet presAssocID="{4B6C7BAB-0BFA-4E82-89F3-7AA26597E6AD}" presName="parentShp" presStyleLbl="node1" presStyleIdx="0" presStyleCnt="2" custLinFactNeighborX="-1728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EC4BCC-9AD3-44F0-87AC-6DD0551C67FE}" type="pres">
      <dgm:prSet presAssocID="{4B6C7BAB-0BFA-4E82-89F3-7AA26597E6AD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31D18-EF71-4EB2-87F4-08061945E6E3}" type="pres">
      <dgm:prSet presAssocID="{3AADCC88-DE73-4ED0-8F88-26AEFBBAFAB6}" presName="spacing" presStyleCnt="0"/>
      <dgm:spPr/>
    </dgm:pt>
    <dgm:pt modelId="{4CCCDC36-3BE2-4A3C-9971-A3429CAB1B44}" type="pres">
      <dgm:prSet presAssocID="{CFE4AF33-84BC-48FB-A4F5-D3999008C92C}" presName="linNode" presStyleCnt="0"/>
      <dgm:spPr/>
    </dgm:pt>
    <dgm:pt modelId="{9A4C5098-0103-4602-B343-DA38AAC9E8CC}" type="pres">
      <dgm:prSet presAssocID="{CFE4AF33-84BC-48FB-A4F5-D3999008C92C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68971-2F62-408A-B551-A0F6F8D56618}" type="pres">
      <dgm:prSet presAssocID="{CFE4AF33-84BC-48FB-A4F5-D3999008C92C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E922E1-0E73-4BB7-9DE9-849D0636D589}" type="presOf" srcId="{4B6C7BAB-0BFA-4E82-89F3-7AA26597E6AD}" destId="{8C56BC0B-0E99-47B0-A737-F06BD72B76EE}" srcOrd="0" destOrd="0" presId="urn:microsoft.com/office/officeart/2005/8/layout/vList6"/>
    <dgm:cxn modelId="{121C35BA-55B3-4925-828B-B26BA1D0DF5D}" srcId="{CFE4AF33-84BC-48FB-A4F5-D3999008C92C}" destId="{E5CCDED3-1D35-40BD-ADB6-836768E496C0}" srcOrd="1" destOrd="0" parTransId="{866CDF5D-15D2-463C-9686-EAE0BCE24CBC}" sibTransId="{B8844FD5-B0E9-43C4-943B-886A85192120}"/>
    <dgm:cxn modelId="{AFAE6C20-ABA2-4632-9704-35EE5B4A50DB}" type="presOf" srcId="{E77A1A8C-A44F-41C5-840D-C09609AFC7C6}" destId="{F4F92069-5FEA-4DEE-89A6-505D549A6EF5}" srcOrd="0" destOrd="0" presId="urn:microsoft.com/office/officeart/2005/8/layout/vList6"/>
    <dgm:cxn modelId="{046781EF-AFF7-4E55-BCB3-8572C7E44754}" srcId="{E77A1A8C-A44F-41C5-840D-C09609AFC7C6}" destId="{4B6C7BAB-0BFA-4E82-89F3-7AA26597E6AD}" srcOrd="0" destOrd="0" parTransId="{059C0FC5-7C29-4A3E-878E-36F0C3D8CD88}" sibTransId="{3AADCC88-DE73-4ED0-8F88-26AEFBBAFAB6}"/>
    <dgm:cxn modelId="{E598B0B3-A630-498D-A4C2-F0F8A04810CD}" srcId="{CFE4AF33-84BC-48FB-A4F5-D3999008C92C}" destId="{4DCC9DE3-BB9E-40E9-8A72-987BCD76A00A}" srcOrd="0" destOrd="0" parTransId="{28D6E849-9830-48AB-A6E0-19808DDD4935}" sibTransId="{44A54546-58F4-4DE9-9F48-C23982B48708}"/>
    <dgm:cxn modelId="{3279BB90-493F-4665-85DE-E7418966D7BF}" srcId="{E77A1A8C-A44F-41C5-840D-C09609AFC7C6}" destId="{CFE4AF33-84BC-48FB-A4F5-D3999008C92C}" srcOrd="1" destOrd="0" parTransId="{34F9653B-657C-43FC-8BE3-15F8391A4201}" sibTransId="{0F45DF3B-661B-4983-8EF3-CD771F479C91}"/>
    <dgm:cxn modelId="{4BA0CA2F-FB7F-4C3B-A370-DB5CC23A434B}" srcId="{4B6C7BAB-0BFA-4E82-89F3-7AA26597E6AD}" destId="{A3867C67-81DA-445E-B2C9-E34DDC9094C3}" srcOrd="0" destOrd="0" parTransId="{770C5867-25FC-45B2-9984-C27886459B3D}" sibTransId="{C1C29653-177F-49E5-899A-D3E6402DE34D}"/>
    <dgm:cxn modelId="{1E45E8A1-7D49-4794-A6AC-81D873CAABAB}" type="presOf" srcId="{4DCC9DE3-BB9E-40E9-8A72-987BCD76A00A}" destId="{00D68971-2F62-408A-B551-A0F6F8D56618}" srcOrd="0" destOrd="0" presId="urn:microsoft.com/office/officeart/2005/8/layout/vList6"/>
    <dgm:cxn modelId="{D576D9C4-151C-4FEA-A9EF-481E42300E57}" type="presOf" srcId="{CFE4AF33-84BC-48FB-A4F5-D3999008C92C}" destId="{9A4C5098-0103-4602-B343-DA38AAC9E8CC}" srcOrd="0" destOrd="0" presId="urn:microsoft.com/office/officeart/2005/8/layout/vList6"/>
    <dgm:cxn modelId="{B7F41EC7-0AD6-4315-9952-E96124AEB10E}" type="presOf" srcId="{A3867C67-81DA-445E-B2C9-E34DDC9094C3}" destId="{3CEC4BCC-9AD3-44F0-87AC-6DD0551C67FE}" srcOrd="0" destOrd="0" presId="urn:microsoft.com/office/officeart/2005/8/layout/vList6"/>
    <dgm:cxn modelId="{DC5BBE09-D9EA-4EF7-9F06-FF2F6F781805}" type="presOf" srcId="{E5CCDED3-1D35-40BD-ADB6-836768E496C0}" destId="{00D68971-2F62-408A-B551-A0F6F8D56618}" srcOrd="0" destOrd="1" presId="urn:microsoft.com/office/officeart/2005/8/layout/vList6"/>
    <dgm:cxn modelId="{65016F0A-A391-450D-B1F2-3B98B0293384}" type="presParOf" srcId="{F4F92069-5FEA-4DEE-89A6-505D549A6EF5}" destId="{6C433E27-9883-4427-848C-199ACC8C15D5}" srcOrd="0" destOrd="0" presId="urn:microsoft.com/office/officeart/2005/8/layout/vList6"/>
    <dgm:cxn modelId="{D586584E-9C17-4945-A8D0-3176D03AA83D}" type="presParOf" srcId="{6C433E27-9883-4427-848C-199ACC8C15D5}" destId="{8C56BC0B-0E99-47B0-A737-F06BD72B76EE}" srcOrd="0" destOrd="0" presId="urn:microsoft.com/office/officeart/2005/8/layout/vList6"/>
    <dgm:cxn modelId="{C60A0454-92BF-4023-8175-8F6E0862F73C}" type="presParOf" srcId="{6C433E27-9883-4427-848C-199ACC8C15D5}" destId="{3CEC4BCC-9AD3-44F0-87AC-6DD0551C67FE}" srcOrd="1" destOrd="0" presId="urn:microsoft.com/office/officeart/2005/8/layout/vList6"/>
    <dgm:cxn modelId="{75636E31-7F57-45F3-AE8A-196734C6455C}" type="presParOf" srcId="{F4F92069-5FEA-4DEE-89A6-505D549A6EF5}" destId="{C7A31D18-EF71-4EB2-87F4-08061945E6E3}" srcOrd="1" destOrd="0" presId="urn:microsoft.com/office/officeart/2005/8/layout/vList6"/>
    <dgm:cxn modelId="{74101E64-822D-4AB4-92B0-9AD9219BF82C}" type="presParOf" srcId="{F4F92069-5FEA-4DEE-89A6-505D549A6EF5}" destId="{4CCCDC36-3BE2-4A3C-9971-A3429CAB1B44}" srcOrd="2" destOrd="0" presId="urn:microsoft.com/office/officeart/2005/8/layout/vList6"/>
    <dgm:cxn modelId="{878C227B-78DE-4C65-91A3-DC3BF72004B3}" type="presParOf" srcId="{4CCCDC36-3BE2-4A3C-9971-A3429CAB1B44}" destId="{9A4C5098-0103-4602-B343-DA38AAC9E8CC}" srcOrd="0" destOrd="0" presId="urn:microsoft.com/office/officeart/2005/8/layout/vList6"/>
    <dgm:cxn modelId="{ADD0CE0B-51B2-4330-AC96-6AEF2BE5F5C0}" type="presParOf" srcId="{4CCCDC36-3BE2-4A3C-9971-A3429CAB1B44}" destId="{00D68971-2F62-408A-B551-A0F6F8D5661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83EE16-4F22-406D-9C1E-8A93C7ED4838}">
      <dsp:nvSpPr>
        <dsp:cNvPr id="0" name=""/>
        <dsp:cNvSpPr/>
      </dsp:nvSpPr>
      <dsp:spPr>
        <a:xfrm rot="10800000">
          <a:off x="1793365" y="2447"/>
          <a:ext cx="6561643" cy="562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Предварительный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933985" y="2447"/>
        <a:ext cx="6421023" cy="562481"/>
      </dsp:txXfrm>
    </dsp:sp>
    <dsp:sp modelId="{7CAB0F24-5CFB-47C8-BAB6-1B770396071A}">
      <dsp:nvSpPr>
        <dsp:cNvPr id="0" name=""/>
        <dsp:cNvSpPr/>
      </dsp:nvSpPr>
      <dsp:spPr>
        <a:xfrm>
          <a:off x="1512124" y="2447"/>
          <a:ext cx="562481" cy="56248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AB9277-D8DB-47A0-A962-FF618CD2E1AA}">
      <dsp:nvSpPr>
        <dsp:cNvPr id="0" name=""/>
        <dsp:cNvSpPr/>
      </dsp:nvSpPr>
      <dsp:spPr>
        <a:xfrm rot="10800000">
          <a:off x="1793365" y="732834"/>
          <a:ext cx="6561643" cy="562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Текущий (оперативный)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933985" y="732834"/>
        <a:ext cx="6421023" cy="562481"/>
      </dsp:txXfrm>
    </dsp:sp>
    <dsp:sp modelId="{BD91D514-AC1D-4CB1-BA9A-03C67E516E42}">
      <dsp:nvSpPr>
        <dsp:cNvPr id="0" name=""/>
        <dsp:cNvSpPr/>
      </dsp:nvSpPr>
      <dsp:spPr>
        <a:xfrm>
          <a:off x="1512124" y="732834"/>
          <a:ext cx="562481" cy="562481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C005EF-D33B-4CB9-8893-8DF5A6B37F5C}">
      <dsp:nvSpPr>
        <dsp:cNvPr id="0" name=""/>
        <dsp:cNvSpPr/>
      </dsp:nvSpPr>
      <dsp:spPr>
        <a:xfrm rot="10800000">
          <a:off x="1793365" y="1463221"/>
          <a:ext cx="6561643" cy="562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Последующий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933985" y="1463221"/>
        <a:ext cx="6421023" cy="562481"/>
      </dsp:txXfrm>
    </dsp:sp>
    <dsp:sp modelId="{94EBC226-66A6-4D31-854A-498C410A190F}">
      <dsp:nvSpPr>
        <dsp:cNvPr id="0" name=""/>
        <dsp:cNvSpPr/>
      </dsp:nvSpPr>
      <dsp:spPr>
        <a:xfrm>
          <a:off x="1512124" y="1463221"/>
          <a:ext cx="562481" cy="562481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A0B783-BA96-42D4-9D86-D32EAE760265}">
      <dsp:nvSpPr>
        <dsp:cNvPr id="0" name=""/>
        <dsp:cNvSpPr/>
      </dsp:nvSpPr>
      <dsp:spPr>
        <a:xfrm rot="10800000">
          <a:off x="1793365" y="2193609"/>
          <a:ext cx="6561643" cy="562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Внешний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933985" y="2193609"/>
        <a:ext cx="6421023" cy="562481"/>
      </dsp:txXfrm>
    </dsp:sp>
    <dsp:sp modelId="{59C10291-685C-4938-A5BA-1B54463AFDA0}">
      <dsp:nvSpPr>
        <dsp:cNvPr id="0" name=""/>
        <dsp:cNvSpPr/>
      </dsp:nvSpPr>
      <dsp:spPr>
        <a:xfrm>
          <a:off x="1512124" y="2193609"/>
          <a:ext cx="562481" cy="562481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A18D2B-4149-4EE1-8E14-07B11F4EDDBE}">
      <dsp:nvSpPr>
        <dsp:cNvPr id="0" name=""/>
        <dsp:cNvSpPr/>
      </dsp:nvSpPr>
      <dsp:spPr>
        <a:xfrm rot="10800000">
          <a:off x="1793365" y="2923996"/>
          <a:ext cx="6561643" cy="562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Внутренний</a:t>
          </a:r>
          <a:endParaRPr lang="ru-RU" sz="27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933985" y="2923996"/>
        <a:ext cx="6421023" cy="562481"/>
      </dsp:txXfrm>
    </dsp:sp>
    <dsp:sp modelId="{74CD263F-5FB2-4EA4-953C-1132DCC30885}">
      <dsp:nvSpPr>
        <dsp:cNvPr id="0" name=""/>
        <dsp:cNvSpPr/>
      </dsp:nvSpPr>
      <dsp:spPr>
        <a:xfrm>
          <a:off x="1512124" y="2923996"/>
          <a:ext cx="562481" cy="562481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F1AE3C-4614-4D08-8631-CCF3B1488A6A}">
      <dsp:nvSpPr>
        <dsp:cNvPr id="0" name=""/>
        <dsp:cNvSpPr/>
      </dsp:nvSpPr>
      <dsp:spPr>
        <a:xfrm rot="10800000">
          <a:off x="1793365" y="3654383"/>
          <a:ext cx="6561643" cy="562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Камеральный*</a:t>
          </a:r>
        </a:p>
      </dsp:txBody>
      <dsp:txXfrm rot="10800000">
        <a:off x="1933985" y="3654383"/>
        <a:ext cx="6421023" cy="562481"/>
      </dsp:txXfrm>
    </dsp:sp>
    <dsp:sp modelId="{0FAD4C05-5462-4AD1-826D-1F75D38CD6D6}">
      <dsp:nvSpPr>
        <dsp:cNvPr id="0" name=""/>
        <dsp:cNvSpPr/>
      </dsp:nvSpPr>
      <dsp:spPr>
        <a:xfrm>
          <a:off x="1512124" y="3654383"/>
          <a:ext cx="562481" cy="562481"/>
        </a:xfrm>
        <a:prstGeom prst="ellipse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CF4DBE-52BC-44CB-817D-898514156811}">
      <dsp:nvSpPr>
        <dsp:cNvPr id="0" name=""/>
        <dsp:cNvSpPr/>
      </dsp:nvSpPr>
      <dsp:spPr>
        <a:xfrm rot="10800000">
          <a:off x="1793365" y="4384770"/>
          <a:ext cx="6561643" cy="562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039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Выездной</a:t>
          </a:r>
          <a:endParaRPr lang="ru-RU" sz="27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933985" y="4384770"/>
        <a:ext cx="6421023" cy="562481"/>
      </dsp:txXfrm>
    </dsp:sp>
    <dsp:sp modelId="{B2C56CAF-226E-4315-8C53-241CA6F4CDB0}">
      <dsp:nvSpPr>
        <dsp:cNvPr id="0" name=""/>
        <dsp:cNvSpPr/>
      </dsp:nvSpPr>
      <dsp:spPr>
        <a:xfrm>
          <a:off x="1512124" y="4384770"/>
          <a:ext cx="562481" cy="562481"/>
        </a:xfrm>
        <a:prstGeom prst="ellipse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54D46-9C91-42B8-9F40-0DBA6CD5797C}">
      <dsp:nvSpPr>
        <dsp:cNvPr id="0" name=""/>
        <dsp:cNvSpPr/>
      </dsp:nvSpPr>
      <dsp:spPr>
        <a:xfrm>
          <a:off x="3906253" y="2390779"/>
          <a:ext cx="2137686" cy="7420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003"/>
              </a:lnTo>
              <a:lnTo>
                <a:pt x="2137686" y="371003"/>
              </a:lnTo>
              <a:lnTo>
                <a:pt x="2137686" y="742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BBB12-73E4-423F-BC8F-160662782ACE}">
      <dsp:nvSpPr>
        <dsp:cNvPr id="0" name=""/>
        <dsp:cNvSpPr/>
      </dsp:nvSpPr>
      <dsp:spPr>
        <a:xfrm>
          <a:off x="1768566" y="2390779"/>
          <a:ext cx="2137686" cy="742006"/>
        </a:xfrm>
        <a:custGeom>
          <a:avLst/>
          <a:gdLst/>
          <a:ahLst/>
          <a:cxnLst/>
          <a:rect l="0" t="0" r="0" b="0"/>
          <a:pathLst>
            <a:path>
              <a:moveTo>
                <a:pt x="2137686" y="0"/>
              </a:moveTo>
              <a:lnTo>
                <a:pt x="2137686" y="371003"/>
              </a:lnTo>
              <a:lnTo>
                <a:pt x="0" y="371003"/>
              </a:lnTo>
              <a:lnTo>
                <a:pt x="0" y="742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E5D074-6D9C-4CAF-B18F-33BF304E7F3B}">
      <dsp:nvSpPr>
        <dsp:cNvPr id="0" name=""/>
        <dsp:cNvSpPr/>
      </dsp:nvSpPr>
      <dsp:spPr>
        <a:xfrm>
          <a:off x="2139570" y="624096"/>
          <a:ext cx="3533366" cy="1766683"/>
        </a:xfrm>
        <a:prstGeom prst="flowChartAlternateProcess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Субъекты финансового контроля</a:t>
          </a:r>
          <a:endParaRPr lang="ru-RU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25811" y="710337"/>
        <a:ext cx="3360884" cy="1594201"/>
      </dsp:txXfrm>
    </dsp:sp>
    <dsp:sp modelId="{0F97F099-AE52-4CA8-895C-62C54A0B1365}">
      <dsp:nvSpPr>
        <dsp:cNvPr id="0" name=""/>
        <dsp:cNvSpPr/>
      </dsp:nvSpPr>
      <dsp:spPr>
        <a:xfrm>
          <a:off x="1883" y="3132786"/>
          <a:ext cx="3533366" cy="17666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Специализированные контролирующие органы</a:t>
          </a:r>
          <a:endParaRPr lang="ru-RU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83" y="3132786"/>
        <a:ext cx="3533366" cy="1766683"/>
      </dsp:txXfrm>
    </dsp:sp>
    <dsp:sp modelId="{8B705E06-E14F-4AEC-A1A9-8980D699544B}">
      <dsp:nvSpPr>
        <dsp:cNvPr id="0" name=""/>
        <dsp:cNvSpPr/>
      </dsp:nvSpPr>
      <dsp:spPr>
        <a:xfrm>
          <a:off x="4277256" y="3132786"/>
          <a:ext cx="3533366" cy="17666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Квалифицированные специалисты</a:t>
          </a:r>
          <a:endParaRPr lang="ru-RU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7256" y="3132786"/>
        <a:ext cx="3533366" cy="17666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6055C7-DCF9-4C16-B016-91780A4522FE}">
      <dsp:nvSpPr>
        <dsp:cNvPr id="0" name=""/>
        <dsp:cNvSpPr/>
      </dsp:nvSpPr>
      <dsp:spPr>
        <a:xfrm>
          <a:off x="-5581379" y="-854464"/>
          <a:ext cx="6645352" cy="6645352"/>
        </a:xfrm>
        <a:prstGeom prst="blockArc">
          <a:avLst>
            <a:gd name="adj1" fmla="val 18900000"/>
            <a:gd name="adj2" fmla="val 2700000"/>
            <a:gd name="adj3" fmla="val 32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CD9EF-D478-4E37-9F0D-6D65F9D4686C}">
      <dsp:nvSpPr>
        <dsp:cNvPr id="0" name=""/>
        <dsp:cNvSpPr/>
      </dsp:nvSpPr>
      <dsp:spPr>
        <a:xfrm>
          <a:off x="396539" y="259952"/>
          <a:ext cx="7731782" cy="519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51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Проверки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6539" y="259952"/>
        <a:ext cx="7731782" cy="519706"/>
      </dsp:txXfrm>
    </dsp:sp>
    <dsp:sp modelId="{6BD6C599-C164-4848-8E22-FA169BEE43B8}">
      <dsp:nvSpPr>
        <dsp:cNvPr id="0" name=""/>
        <dsp:cNvSpPr/>
      </dsp:nvSpPr>
      <dsp:spPr>
        <a:xfrm>
          <a:off x="71722" y="194988"/>
          <a:ext cx="649633" cy="6496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243BD4-D021-4763-BB7B-4AD7945580D6}">
      <dsp:nvSpPr>
        <dsp:cNvPr id="0" name=""/>
        <dsp:cNvSpPr/>
      </dsp:nvSpPr>
      <dsp:spPr>
        <a:xfrm>
          <a:off x="824033" y="1039413"/>
          <a:ext cx="7304288" cy="519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51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Обследования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24033" y="1039413"/>
        <a:ext cx="7304288" cy="519706"/>
      </dsp:txXfrm>
    </dsp:sp>
    <dsp:sp modelId="{58F454EC-94A6-48C5-A5FE-692F07EDCBDE}">
      <dsp:nvSpPr>
        <dsp:cNvPr id="0" name=""/>
        <dsp:cNvSpPr/>
      </dsp:nvSpPr>
      <dsp:spPr>
        <a:xfrm>
          <a:off x="499216" y="974449"/>
          <a:ext cx="649633" cy="6496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3302E5-7F06-46C7-AB29-43EE18228AE3}">
      <dsp:nvSpPr>
        <dsp:cNvPr id="0" name=""/>
        <dsp:cNvSpPr/>
      </dsp:nvSpPr>
      <dsp:spPr>
        <a:xfrm>
          <a:off x="1019515" y="1818874"/>
          <a:ext cx="7108805" cy="519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51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Надзор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9515" y="1818874"/>
        <a:ext cx="7108805" cy="519706"/>
      </dsp:txXfrm>
    </dsp:sp>
    <dsp:sp modelId="{75C534A2-ECDE-44D7-B8FE-EAB39C6D9E90}">
      <dsp:nvSpPr>
        <dsp:cNvPr id="0" name=""/>
        <dsp:cNvSpPr/>
      </dsp:nvSpPr>
      <dsp:spPr>
        <a:xfrm>
          <a:off x="694699" y="1753911"/>
          <a:ext cx="649633" cy="6496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BD5BAF-A55D-4537-B243-F9F50DC6038E}">
      <dsp:nvSpPr>
        <dsp:cNvPr id="0" name=""/>
        <dsp:cNvSpPr/>
      </dsp:nvSpPr>
      <dsp:spPr>
        <a:xfrm>
          <a:off x="1019515" y="2597841"/>
          <a:ext cx="7108805" cy="519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51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финансового состояния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9515" y="2597841"/>
        <a:ext cx="7108805" cy="519706"/>
      </dsp:txXfrm>
    </dsp:sp>
    <dsp:sp modelId="{6B6B6720-CDFA-4FAC-960D-2C1E475C1842}">
      <dsp:nvSpPr>
        <dsp:cNvPr id="0" name=""/>
        <dsp:cNvSpPr/>
      </dsp:nvSpPr>
      <dsp:spPr>
        <a:xfrm>
          <a:off x="694699" y="2532878"/>
          <a:ext cx="649633" cy="6496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6782B1-0F44-49C7-9FDB-AD5D111A7375}">
      <dsp:nvSpPr>
        <dsp:cNvPr id="0" name=""/>
        <dsp:cNvSpPr/>
      </dsp:nvSpPr>
      <dsp:spPr>
        <a:xfrm>
          <a:off x="824033" y="3377303"/>
          <a:ext cx="7304288" cy="519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51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Наблюдение (мониторинг)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24033" y="3377303"/>
        <a:ext cx="7304288" cy="519706"/>
      </dsp:txXfrm>
    </dsp:sp>
    <dsp:sp modelId="{D541241A-F31B-4139-B82F-E9693B57DE72}">
      <dsp:nvSpPr>
        <dsp:cNvPr id="0" name=""/>
        <dsp:cNvSpPr/>
      </dsp:nvSpPr>
      <dsp:spPr>
        <a:xfrm>
          <a:off x="499216" y="3312339"/>
          <a:ext cx="649633" cy="6496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33EAC-585C-4E52-95CE-F07E8B39FCD0}">
      <dsp:nvSpPr>
        <dsp:cNvPr id="0" name=""/>
        <dsp:cNvSpPr/>
      </dsp:nvSpPr>
      <dsp:spPr>
        <a:xfrm>
          <a:off x="396539" y="4156764"/>
          <a:ext cx="7731782" cy="519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51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Ревизии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6539" y="4156764"/>
        <a:ext cx="7731782" cy="519706"/>
      </dsp:txXfrm>
    </dsp:sp>
    <dsp:sp modelId="{8F03D290-BC3C-487A-A6B2-034CDF893D45}">
      <dsp:nvSpPr>
        <dsp:cNvPr id="0" name=""/>
        <dsp:cNvSpPr/>
      </dsp:nvSpPr>
      <dsp:spPr>
        <a:xfrm>
          <a:off x="71722" y="4091801"/>
          <a:ext cx="649633" cy="6496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EC4BCC-9AD3-44F0-87AC-6DD0551C67FE}">
      <dsp:nvSpPr>
        <dsp:cNvPr id="0" name=""/>
        <dsp:cNvSpPr/>
      </dsp:nvSpPr>
      <dsp:spPr>
        <a:xfrm>
          <a:off x="2362680" y="454"/>
          <a:ext cx="3544021" cy="177157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Выполняют специальные аудиторские фирмы по договору с государственными, налоговыми и другими органами, предприятиями и другими пользователями</a:t>
          </a:r>
          <a:endParaRPr lang="ru-RU" sz="1500" kern="1200" dirty="0"/>
        </a:p>
      </dsp:txBody>
      <dsp:txXfrm>
        <a:off x="2362680" y="221901"/>
        <a:ext cx="2879679" cy="1328685"/>
      </dsp:txXfrm>
    </dsp:sp>
    <dsp:sp modelId="{8C56BC0B-0E99-47B0-A737-F06BD72B76EE}">
      <dsp:nvSpPr>
        <dsp:cNvPr id="0" name=""/>
        <dsp:cNvSpPr/>
      </dsp:nvSpPr>
      <dsp:spPr>
        <a:xfrm>
          <a:off x="0" y="0"/>
          <a:ext cx="2362680" cy="17715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Внешний</a:t>
          </a:r>
          <a:endParaRPr lang="ru-RU" sz="1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6481" y="86481"/>
        <a:ext cx="2189718" cy="1598617"/>
      </dsp:txXfrm>
    </dsp:sp>
    <dsp:sp modelId="{00D68971-2F62-408A-B551-A0F6F8D56618}">
      <dsp:nvSpPr>
        <dsp:cNvPr id="0" name=""/>
        <dsp:cNvSpPr/>
      </dsp:nvSpPr>
      <dsp:spPr>
        <a:xfrm>
          <a:off x="2362680" y="1949191"/>
          <a:ext cx="3544021" cy="177157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осуществляется внутри фирм аудиторской службой</a:t>
          </a:r>
          <a:endParaRPr lang="ru-RU" sz="1500" kern="1200" dirty="0"/>
        </a:p>
      </dsp:txBody>
      <dsp:txXfrm>
        <a:off x="2362680" y="2170638"/>
        <a:ext cx="2879679" cy="1328685"/>
      </dsp:txXfrm>
    </dsp:sp>
    <dsp:sp modelId="{9A4C5098-0103-4602-B343-DA38AAC9E8CC}">
      <dsp:nvSpPr>
        <dsp:cNvPr id="0" name=""/>
        <dsp:cNvSpPr/>
      </dsp:nvSpPr>
      <dsp:spPr>
        <a:xfrm>
          <a:off x="0" y="1949191"/>
          <a:ext cx="2362680" cy="17715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 smtClean="0"/>
            <a:t>Внутрифирменный</a:t>
          </a:r>
          <a:endParaRPr lang="ru-RU" sz="1800" kern="1200" dirty="0"/>
        </a:p>
      </dsp:txBody>
      <dsp:txXfrm>
        <a:off x="86481" y="2035672"/>
        <a:ext cx="2189718" cy="15986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D56E1-77CE-43F9-AB03-F4A8F79AE29B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8F20C-ABEA-470C-AB77-08FF50C381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2915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887DE-3F12-D74A-8FD6-D6755CBC1A56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A7856-9170-C642-98B0-85246FD9B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575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A7856-9170-C642-98B0-85246FD9BFF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24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A7856-9170-C642-98B0-85246FD9BFF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143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A7856-9170-C642-98B0-85246FD9BFF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885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2141316"/>
            <a:ext cx="9144000" cy="2453838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1344"/>
            <a:ext cx="7772400" cy="1652467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rgbClr val="37B34A"/>
                </a:solidFill>
                <a:latin typeface="PT Sans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051138"/>
            <a:ext cx="7772400" cy="416689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 baseline="0">
                <a:solidFill>
                  <a:srgbClr val="37B34A"/>
                </a:solidFill>
                <a:latin typeface="PT Sans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902821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19" y="4337"/>
            <a:ext cx="7886700" cy="898484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3" y="284586"/>
            <a:ext cx="1932970" cy="50288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0" y="6414224"/>
            <a:ext cx="9144000" cy="468775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>
          <a:xfrm>
            <a:off x="3543300" y="6436851"/>
            <a:ext cx="2057400" cy="365125"/>
          </a:xfrm>
        </p:spPr>
        <p:txBody>
          <a:bodyPr anchor="ctr" anchorCtr="0"/>
          <a:lstStyle>
            <a:lvl1pPr algn="ctr">
              <a:defRPr sz="1600" baseline="0">
                <a:solidFill>
                  <a:schemeClr val="bg1"/>
                </a:solidFill>
                <a:effectLst/>
                <a:latin typeface="PT Sans" charset="-52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38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1944546"/>
            <a:ext cx="9144000" cy="304414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1344"/>
            <a:ext cx="7772400" cy="1895538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rgbClr val="37B34A"/>
                </a:solidFill>
                <a:latin typeface="PT Sans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247905"/>
            <a:ext cx="7772400" cy="462991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 baseline="0">
                <a:solidFill>
                  <a:srgbClr val="37B34A"/>
                </a:solidFill>
                <a:latin typeface="PT Sans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902821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19" y="4337"/>
            <a:ext cx="7886700" cy="898484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3" y="284586"/>
            <a:ext cx="1932970" cy="50288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0" y="6414224"/>
            <a:ext cx="9144000" cy="468775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>
          <a:xfrm>
            <a:off x="3543300" y="6436851"/>
            <a:ext cx="2057400" cy="365125"/>
          </a:xfrm>
        </p:spPr>
        <p:txBody>
          <a:bodyPr anchor="ctr" anchorCtr="0"/>
          <a:lstStyle>
            <a:lvl1pPr algn="ctr">
              <a:defRPr sz="1600" baseline="0">
                <a:solidFill>
                  <a:schemeClr val="bg1"/>
                </a:solidFill>
                <a:effectLst/>
                <a:latin typeface="PT Sans" charset="-52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392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>
          <a:xfrm>
            <a:off x="3543300" y="6436851"/>
            <a:ext cx="2057400" cy="421149"/>
          </a:xfrm>
        </p:spPr>
        <p:txBody>
          <a:bodyPr anchor="ctr" anchorCtr="0"/>
          <a:lstStyle>
            <a:lvl1pPr algn="ctr">
              <a:defRPr sz="1600" baseline="0">
                <a:solidFill>
                  <a:schemeClr val="bg1"/>
                </a:solidFill>
                <a:effectLst/>
                <a:latin typeface="PT Sans" charset="-52"/>
              </a:defRPr>
            </a:lvl1pPr>
          </a:lstStyle>
          <a:p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0"/>
            <a:ext cx="9144000" cy="6882999"/>
          </a:xfrm>
          <a:prstGeom prst="rect">
            <a:avLst/>
          </a:prstGeom>
          <a:solidFill>
            <a:srgbClr val="434343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0" y="2271344"/>
            <a:ext cx="7772400" cy="1895538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chemeClr val="bg1"/>
                </a:solidFill>
                <a:latin typeface="PT Sans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685800" y="4247905"/>
            <a:ext cx="7772400" cy="462991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PT Sans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pic>
        <p:nvPicPr>
          <p:cNvPr id="18" name="Изображение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0"/>
            <a:ext cx="9144000" cy="18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6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1944547"/>
            <a:ext cx="9144000" cy="206029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85800" y="2201896"/>
            <a:ext cx="7772400" cy="1513577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chemeClr val="tx1"/>
                </a:solidFill>
                <a:latin typeface="PT Sans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pic>
        <p:nvPicPr>
          <p:cNvPr id="10" name="Изображение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84" y="179928"/>
            <a:ext cx="1063789" cy="21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408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ая_страница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-249"/>
            <a:ext cx="9144000" cy="578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Изображение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4" y="172228"/>
            <a:ext cx="1136409" cy="233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56" y="1"/>
            <a:ext cx="6750131" cy="577942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 sz="2000" b="1" i="0" baseline="0">
                <a:latin typeface="PT Sans" charset="-52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23" y="868102"/>
            <a:ext cx="8289563" cy="5208607"/>
          </a:xfrm>
          <a:effectLst>
            <a:outerShdw blurRad="50800" dist="50800" dir="5400000" algn="ctr" rotWithShape="0">
              <a:srgbClr val="EBEBEB"/>
            </a:outerShdw>
          </a:effectLst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462611"/>
            <a:ext cx="9144000" cy="3953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162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43300" y="6483676"/>
            <a:ext cx="2057400" cy="365125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PT Sans" charset="-52"/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84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траница_2_колонки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-249"/>
            <a:ext cx="9144000" cy="578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Изображение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4" y="172228"/>
            <a:ext cx="1136409" cy="23323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0" y="6462611"/>
            <a:ext cx="9144000" cy="3953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162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43300" y="6483676"/>
            <a:ext cx="2057400" cy="365125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PT Sans" charset="-52"/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03024" y="863590"/>
            <a:ext cx="4111826" cy="53133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863590"/>
            <a:ext cx="4063437" cy="53133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942456" y="1"/>
            <a:ext cx="6750131" cy="577942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 sz="2000" b="1" i="0" baseline="0">
                <a:latin typeface="PT Sans" charset="-52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Изображение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84" y="179928"/>
            <a:ext cx="1063789" cy="21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3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6462611"/>
            <a:ext cx="9144000" cy="3953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162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38091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28650" y="6483673"/>
            <a:ext cx="20574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T Sans" charset="-52"/>
                <a:ea typeface="PT Sans" charset="-52"/>
                <a:cs typeface="PT Sans" charset="-52"/>
              </a:defRPr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28950" y="6483676"/>
            <a:ext cx="30861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T Sans" charset="-52"/>
                <a:ea typeface="PT Sans" charset="-52"/>
                <a:cs typeface="PT Sans" charset="-52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57950" y="6495251"/>
            <a:ext cx="20574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T Sans" charset="-52"/>
                <a:ea typeface="PT Sans" charset="-52"/>
                <a:cs typeface="PT Sans" charset="-52"/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-249"/>
            <a:ext cx="9144000" cy="578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4" y="172228"/>
            <a:ext cx="1136409" cy="233237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 userDrawn="1"/>
        </p:nvSpPr>
        <p:spPr>
          <a:xfrm>
            <a:off x="1942456" y="1"/>
            <a:ext cx="6750131" cy="577942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baseline="0">
                <a:solidFill>
                  <a:schemeClr val="tx1"/>
                </a:solidFill>
                <a:latin typeface="PT Sans" charset="-52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056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_за_внима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958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6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4" r:id="rId3"/>
    <p:sldLayoutId id="2147483677" r:id="rId4"/>
    <p:sldLayoutId id="2147483662" r:id="rId5"/>
    <p:sldLayoutId id="2147483676" r:id="rId6"/>
    <p:sldLayoutId id="2147483667" r:id="rId7"/>
    <p:sldLayoutId id="2147483672" r:id="rId8"/>
    <p:sldLayoutId id="2147483678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8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1950" y="2667000"/>
            <a:ext cx="8515350" cy="1572227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Финансовый контроль</a:t>
            </a:r>
            <a:endParaRPr lang="ru-RU" sz="3600" cap="all" dirty="0">
              <a:ln w="0"/>
              <a:solidFill>
                <a:schemeClr val="accent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1950" y="5528187"/>
            <a:ext cx="8782050" cy="1026651"/>
          </a:xfrm>
        </p:spPr>
        <p:txBody>
          <a:bodyPr>
            <a:normAutofit/>
          </a:bodyPr>
          <a:lstStyle/>
          <a:p>
            <a:pPr lvl="0" algn="r">
              <a:lnSpc>
                <a:spcPct val="100000"/>
              </a:lnSpc>
              <a:spcBef>
                <a:spcPts val="0"/>
              </a:spcBef>
            </a:pPr>
            <a:endParaRPr lang="ru-RU" sz="2600" b="1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753476" y="6436851"/>
            <a:ext cx="247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Органы, осуществляющие финансовый контроль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023" y="868102"/>
            <a:ext cx="8581320" cy="5208607"/>
          </a:xfrm>
        </p:spPr>
        <p:txBody>
          <a:bodyPr>
            <a:normAutofit/>
          </a:bodyPr>
          <a:lstStyle/>
          <a:p>
            <a:r>
              <a:rPr lang="ru-RU" sz="2400" dirty="0"/>
              <a:t>К органам общественного контроля относится контроль профсоюзных организаций за деятельностью администрации, осуществляемой на предприятиях, организациях, учреждениях, ведомствах. Финансовый контроль в деятельности этих органов не является основным.</a:t>
            </a:r>
          </a:p>
          <a:p>
            <a:r>
              <a:rPr lang="ru-RU" sz="2400" dirty="0"/>
              <a:t>Ведомственный финансовый контроль осуществляют министерства и ведомства республики в отношении подчиненных им предприятий, организаций, учреждений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Внутрихозяйственный </a:t>
            </a:r>
            <a:r>
              <a:rPr lang="ru-RU" sz="2400" dirty="0"/>
              <a:t>контроль осуществляют структурные подразделения хозяйствующих субъектов. Контрольные функции в области финансов осуществляют  руководители, бухгалтера и финансовые отделы.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029" y="5010390"/>
            <a:ext cx="2018198" cy="1838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838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 финансового контроля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39631D2-86CC-4724-ACC3-530598163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проверку обоснованности стоимостного распределения валового общественного продукта по соответствующим фондам денежных средств и их расходование на определенные цели.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051" y="3586371"/>
            <a:ext cx="2780497" cy="2780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5773332" y="4466450"/>
            <a:ext cx="2774875" cy="1020338"/>
          </a:xfrm>
          <a:prstGeom prst="rightArrow">
            <a:avLst/>
          </a:prstGeom>
          <a:solidFill>
            <a:srgbClr val="549E39"/>
          </a:solidFill>
          <a:ln>
            <a:solidFill>
              <a:srgbClr val="549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805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Объект финансового контроля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являются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стороны хозяйственной деятельности предприятий, организаций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участников финансовых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686" y="4177538"/>
            <a:ext cx="2136901" cy="2032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978579" y="4901492"/>
            <a:ext cx="2864652" cy="1020338"/>
          </a:xfrm>
          <a:prstGeom prst="rightArrow">
            <a:avLst/>
          </a:prstGeom>
          <a:solidFill>
            <a:srgbClr val="549E39"/>
          </a:solidFill>
          <a:ln>
            <a:solidFill>
              <a:srgbClr val="549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3023" y="2602024"/>
            <a:ext cx="85924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Объекты государственного финансового контроля:</a:t>
            </a:r>
            <a:r>
              <a:rPr lang="ru-RU" dirty="0"/>
              <a:t> Правительство РК, местные исполнительные органы, госучреждения, финансируемые из республиканского и местных бюджетов, получатели бюджетных средств, физические и юридические лица, использующие гранты, активы государства. </a:t>
            </a:r>
          </a:p>
        </p:txBody>
      </p:sp>
    </p:spTree>
    <p:extLst>
      <p:ext uri="{BB962C8B-B14F-4D97-AF65-F5344CB8AC3E}">
        <p14:creationId xmlns:p14="http://schemas.microsoft.com/office/powerpoint/2010/main" val="33487724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финансового контроля</a:t>
            </a:r>
            <a:endParaRPr lang="ru-RU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F45F94E0-C13C-4268-9DA1-861074863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492092"/>
              </p:ext>
            </p:extLst>
          </p:nvPr>
        </p:nvGraphicFramePr>
        <p:xfrm>
          <a:off x="420914" y="914398"/>
          <a:ext cx="8505372" cy="5254172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503136"/>
                <a:gridCol w="2087627"/>
                <a:gridCol w="4914609"/>
              </a:tblGrid>
              <a:tr h="42351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25" dirty="0">
                          <a:effectLst/>
                        </a:rPr>
                        <a:t>Финансовый</a:t>
                      </a:r>
                      <a:r>
                        <a:rPr lang="ru-RU" sz="1800" dirty="0">
                          <a:effectLst/>
                        </a:rPr>
                        <a:t>    </a:t>
                      </a:r>
                      <a:r>
                        <a:rPr lang="ru-RU" sz="1800" spc="510" dirty="0">
                          <a:effectLst/>
                        </a:rPr>
                        <a:t>контроль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35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185">
                          <a:effectLst/>
                        </a:rPr>
                        <a:t>Государственный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390">
                          <a:effectLst/>
                        </a:rPr>
                        <a:t>Общественный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2232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25">
                          <a:effectLst/>
                        </a:rPr>
                        <a:t>Общегосу­</a:t>
                      </a:r>
                      <a:r>
                        <a:rPr lang="ru-RU" sz="1800" spc="-20">
                          <a:effectLst/>
                        </a:rPr>
                        <a:t>дарственный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25">
                          <a:effectLst/>
                        </a:rPr>
                        <a:t>Ведомс­</a:t>
                      </a:r>
                      <a:r>
                        <a:rPr lang="ru-RU" sz="1800" spc="-15">
                          <a:effectLst/>
                        </a:rPr>
                        <a:t>твенный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effectLst/>
                        </a:rPr>
                        <a:t>Контроль общественных организа­</a:t>
                      </a:r>
                      <a:r>
                        <a:rPr lang="ru-RU" sz="1800" spc="20">
                          <a:effectLst/>
                        </a:rPr>
                        <a:t>ций, профсоюзных, партийных, </a:t>
                      </a:r>
                      <a:r>
                        <a:rPr lang="ru-RU" sz="1800" spc="-15">
                          <a:effectLst/>
                        </a:rPr>
                        <a:t>молодежных, массовых движений, </a:t>
                      </a:r>
                      <a:r>
                        <a:rPr lang="ru-RU" sz="1800" spc="10">
                          <a:effectLst/>
                        </a:rPr>
                        <a:t>научно-технических, культурно-</a:t>
                      </a:r>
                      <a:r>
                        <a:rPr lang="ru-RU" sz="1800" spc="35">
                          <a:effectLst/>
                        </a:rPr>
                        <a:t>просветительных, спортивных, </a:t>
                      </a:r>
                      <a:r>
                        <a:rPr lang="ru-RU" sz="1800">
                          <a:effectLst/>
                        </a:rPr>
                        <a:t>творческих, ветеранских, различ­</a:t>
                      </a:r>
                      <a:r>
                        <a:rPr lang="ru-RU" sz="1800" spc="5">
                          <a:effectLst/>
                        </a:rPr>
                        <a:t>ных фондов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875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20">
                          <a:effectLst/>
                        </a:rPr>
                        <a:t>Внутрихозяйственный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87569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20">
                          <a:effectLst/>
                        </a:rPr>
                        <a:t>Парламентский (депутатский) контроль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2351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445" dirty="0">
                          <a:effectLst/>
                        </a:rPr>
                        <a:t>Аудиторский</a:t>
                      </a:r>
                      <a:r>
                        <a:rPr lang="ru-RU" sz="1800" dirty="0">
                          <a:effectLst/>
                        </a:rPr>
                        <a:t>    </a:t>
                      </a:r>
                      <a:r>
                        <a:rPr lang="ru-RU" sz="1800" spc="435" dirty="0">
                          <a:effectLst/>
                        </a:rPr>
                        <a:t>контроль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финансового контроля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023" y="825458"/>
            <a:ext cx="8289563" cy="5615574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*по налоговой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46819481"/>
              </p:ext>
            </p:extLst>
          </p:nvPr>
        </p:nvGraphicFramePr>
        <p:xfrm>
          <a:off x="-723133" y="931336"/>
          <a:ext cx="9867133" cy="494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04734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Субъекты финансового контроля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97643461"/>
              </p:ext>
            </p:extLst>
          </p:nvPr>
        </p:nvGraphicFramePr>
        <p:xfrm>
          <a:off x="880080" y="695691"/>
          <a:ext cx="7812507" cy="5523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059057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</a:t>
            </a:r>
            <a:r>
              <a:rPr lang="ru-RU" dirty="0"/>
              <a:t>проведения контроля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023" y="868102"/>
            <a:ext cx="8432969" cy="5208607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 следующие методы проведения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93176365"/>
              </p:ext>
            </p:extLst>
          </p:nvPr>
        </p:nvGraphicFramePr>
        <p:xfrm>
          <a:off x="495299" y="1319997"/>
          <a:ext cx="8197287" cy="4936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581573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Аудиторский контроль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023" y="719265"/>
            <a:ext cx="8289563" cy="52952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Аудиторский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относится к разделу негосударственного финансового контроля и является важнейшей его частью.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развитых странах независимое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аудиторство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ведущей формой внешнего финансового контроля. В условиях бизнеса никто в деловом мире не принимает всерьез предпринимателей, чьи отчетные данные не подтверждены аудиторскими заключениями.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два вида аудита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78995500"/>
              </p:ext>
            </p:extLst>
          </p:nvPr>
        </p:nvGraphicFramePr>
        <p:xfrm>
          <a:off x="403023" y="2558967"/>
          <a:ext cx="5906702" cy="3721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725" y="2824611"/>
            <a:ext cx="2689896" cy="3189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54616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Органы, осуществляющие финансовый контроль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Общегосударственный финансовый контроль осуществляют органы: </a:t>
            </a:r>
          </a:p>
          <a:p>
            <a:r>
              <a:rPr lang="ru-RU" sz="2400" dirty="0"/>
              <a:t>- аппарат Президента; </a:t>
            </a:r>
          </a:p>
          <a:p>
            <a:r>
              <a:rPr lang="ru-RU" sz="2400" dirty="0"/>
              <a:t>- Парламент; </a:t>
            </a:r>
          </a:p>
          <a:p>
            <a:r>
              <a:rPr lang="ru-RU" sz="2400" dirty="0"/>
              <a:t>- Правительство; </a:t>
            </a:r>
          </a:p>
          <a:p>
            <a:r>
              <a:rPr lang="ru-RU" sz="2400" dirty="0"/>
              <a:t>- местные представительные органы; </a:t>
            </a:r>
          </a:p>
          <a:p>
            <a:r>
              <a:rPr lang="ru-RU" sz="2400" dirty="0"/>
              <a:t>- органы местных администраций.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456" y="3001108"/>
            <a:ext cx="3694914" cy="3365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48" y="4002031"/>
            <a:ext cx="3043215" cy="2278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Двойная стрелка влево/вправо 6"/>
          <p:cNvSpPr/>
          <p:nvPr/>
        </p:nvSpPr>
        <p:spPr>
          <a:xfrm>
            <a:off x="3464062" y="4649002"/>
            <a:ext cx="1821393" cy="606392"/>
          </a:xfrm>
          <a:prstGeom prst="leftRightArrow">
            <a:avLst/>
          </a:prstGeom>
          <a:solidFill>
            <a:srgbClr val="549E39"/>
          </a:solidFill>
          <a:ln>
            <a:solidFill>
              <a:srgbClr val="549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2622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lytech_them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olytech_presentation.potx" id="{0C3B3220-C52F-CE4F-9D40-4AE4710B99FC}" vid="{79B74601-811A-364F-91C2-904BAD2FC06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18521</TotalTime>
  <Words>342</Words>
  <Application>Microsoft Office PowerPoint</Application>
  <PresentationFormat>Экран (4:3)</PresentationFormat>
  <Paragraphs>81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Polytech_theme</vt:lpstr>
      <vt:lpstr>Финансовый контроль</vt:lpstr>
      <vt:lpstr>Определение финансового контроля</vt:lpstr>
      <vt:lpstr>Объект финансового контроля</vt:lpstr>
      <vt:lpstr>Виды финансового контроля</vt:lpstr>
      <vt:lpstr>Формы финансового контроля</vt:lpstr>
      <vt:lpstr>Субъекты финансового контроля</vt:lpstr>
      <vt:lpstr>Методы проведения контроля</vt:lpstr>
      <vt:lpstr>Аудиторский контроль</vt:lpstr>
      <vt:lpstr>Органы, осуществляющие финансовый контроль</vt:lpstr>
      <vt:lpstr>Органы, осуществляющие финансовый контроль</vt:lpstr>
    </vt:vector>
  </TitlesOfParts>
  <Manager>Купоров Ю.Ю.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Санкт-Петербургского политехнического университета Петра Великого в интернете и в социальных ресурсах</dc:title>
  <dc:subject>Шаблон</dc:subject>
  <dc:creator>Шагун В.И.</dc:creator>
  <cp:lastModifiedBy>User</cp:lastModifiedBy>
  <cp:revision>311</cp:revision>
  <dcterms:created xsi:type="dcterms:W3CDTF">2016-02-02T13:12:08Z</dcterms:created>
  <dcterms:modified xsi:type="dcterms:W3CDTF">2021-01-20T05:06:55Z</dcterms:modified>
</cp:coreProperties>
</file>