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84" r:id="rId3"/>
    <p:sldId id="264" r:id="rId4"/>
    <p:sldId id="278" r:id="rId5"/>
    <p:sldId id="272" r:id="rId6"/>
    <p:sldId id="277" r:id="rId7"/>
    <p:sldId id="265" r:id="rId8"/>
    <p:sldId id="259" r:id="rId9"/>
    <p:sldId id="282" r:id="rId10"/>
    <p:sldId id="269" r:id="rId11"/>
    <p:sldId id="271" r:id="rId12"/>
    <p:sldId id="280" r:id="rId13"/>
    <p:sldId id="270" r:id="rId14"/>
    <p:sldId id="267" r:id="rId15"/>
    <p:sldId id="268" r:id="rId16"/>
    <p:sldId id="281" r:id="rId17"/>
    <p:sldId id="283" r:id="rId18"/>
    <p:sldId id="26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9900"/>
    <a:srgbClr val="FF66CC"/>
    <a:srgbClr val="00CC00"/>
    <a:srgbClr val="FF6600"/>
    <a:srgbClr val="0000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74D323-FD36-41D3-8484-F296174AE427}" type="doc">
      <dgm:prSet loTypeId="urn:microsoft.com/office/officeart/2005/8/layout/target3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C1612337-EC8E-41A6-98CD-987405BBFE22}">
      <dgm:prSet phldrT="[Текст]"/>
      <dgm:spPr/>
      <dgm:t>
        <a:bodyPr/>
        <a:lstStyle/>
        <a:p>
          <a:r>
            <a:rPr lang="ru-RU" dirty="0" smtClean="0"/>
            <a:t>Внутренние</a:t>
          </a:r>
          <a:endParaRPr lang="ru-RU" dirty="0"/>
        </a:p>
      </dgm:t>
    </dgm:pt>
    <dgm:pt modelId="{8C9DA84C-0287-4B31-AB48-E440D2B268B3}" type="parTrans" cxnId="{DE18F758-3E41-4671-9220-ED392227C37C}">
      <dgm:prSet/>
      <dgm:spPr/>
      <dgm:t>
        <a:bodyPr/>
        <a:lstStyle/>
        <a:p>
          <a:endParaRPr lang="ru-RU"/>
        </a:p>
      </dgm:t>
    </dgm:pt>
    <dgm:pt modelId="{DFD9E971-C935-4DF6-8374-E2D284836A86}" type="sibTrans" cxnId="{DE18F758-3E41-4671-9220-ED392227C37C}">
      <dgm:prSet/>
      <dgm:spPr/>
      <dgm:t>
        <a:bodyPr/>
        <a:lstStyle/>
        <a:p>
          <a:endParaRPr lang="ru-RU"/>
        </a:p>
      </dgm:t>
    </dgm:pt>
    <dgm:pt modelId="{0171A977-34EF-4C4D-AA8E-4B1B98A89B76}">
      <dgm:prSet phldrT="[Текст]"/>
      <dgm:spPr/>
      <dgm:t>
        <a:bodyPr/>
        <a:lstStyle/>
        <a:p>
          <a:r>
            <a:rPr lang="ru-RU" b="0" i="0" dirty="0" smtClean="0"/>
            <a:t>возникают между участниками (членами) домашнего хозяйства по поводу формирования и распределения фондов денежных средств, являющихся общими для домашнего хозяйства, между его членами.</a:t>
          </a:r>
          <a:endParaRPr lang="ru-RU" dirty="0"/>
        </a:p>
      </dgm:t>
    </dgm:pt>
    <dgm:pt modelId="{7AD9495B-1D18-40BA-B6BB-43ED064921D9}" type="parTrans" cxnId="{74F424E0-18ED-4A78-9EAA-D98A241A6515}">
      <dgm:prSet/>
      <dgm:spPr/>
      <dgm:t>
        <a:bodyPr/>
        <a:lstStyle/>
        <a:p>
          <a:endParaRPr lang="ru-RU"/>
        </a:p>
      </dgm:t>
    </dgm:pt>
    <dgm:pt modelId="{64746792-A3B2-4988-BBF4-88AA9CB72D08}" type="sibTrans" cxnId="{74F424E0-18ED-4A78-9EAA-D98A241A6515}">
      <dgm:prSet/>
      <dgm:spPr/>
      <dgm:t>
        <a:bodyPr/>
        <a:lstStyle/>
        <a:p>
          <a:endParaRPr lang="ru-RU"/>
        </a:p>
      </dgm:t>
    </dgm:pt>
    <dgm:pt modelId="{DB3B90E7-1DA3-49A6-A4DB-5372E48B24EE}">
      <dgm:prSet phldrT="[Текст]"/>
      <dgm:spPr/>
      <dgm:t>
        <a:bodyPr/>
        <a:lstStyle/>
        <a:p>
          <a:r>
            <a:rPr lang="ru-RU" dirty="0" smtClean="0"/>
            <a:t>Внешние</a:t>
          </a:r>
          <a:endParaRPr lang="ru-RU" dirty="0"/>
        </a:p>
      </dgm:t>
    </dgm:pt>
    <dgm:pt modelId="{07815B48-2B56-4CA7-9E1D-F6E278972CD1}" type="parTrans" cxnId="{84B20A76-25A2-4891-A8EC-CEDEA8F93073}">
      <dgm:prSet/>
      <dgm:spPr/>
      <dgm:t>
        <a:bodyPr/>
        <a:lstStyle/>
        <a:p>
          <a:endParaRPr lang="ru-RU"/>
        </a:p>
      </dgm:t>
    </dgm:pt>
    <dgm:pt modelId="{DCF12D65-D1C5-44CA-B005-9B5B5CB028F6}" type="sibTrans" cxnId="{84B20A76-25A2-4891-A8EC-CEDEA8F93073}">
      <dgm:prSet/>
      <dgm:spPr/>
      <dgm:t>
        <a:bodyPr/>
        <a:lstStyle/>
        <a:p>
          <a:endParaRPr lang="ru-RU"/>
        </a:p>
      </dgm:t>
    </dgm:pt>
    <dgm:pt modelId="{43BE8276-2BBF-42AA-8D26-1801184B6F35}">
      <dgm:prSet phldrT="[Текст]"/>
      <dgm:spPr/>
      <dgm:t>
        <a:bodyPr/>
        <a:lstStyle/>
        <a:p>
          <a:r>
            <a:rPr lang="ru-RU" b="0" i="0" dirty="0" smtClean="0"/>
            <a:t>с предприятиями и организациями, производящими товары, работы и услуги, потребляемые членами домашнего хозяйства;</a:t>
          </a:r>
          <a:endParaRPr lang="ru-RU" dirty="0"/>
        </a:p>
      </dgm:t>
    </dgm:pt>
    <dgm:pt modelId="{BF756EAC-2ED8-4757-8DF1-D4FC9C60B2AF}" type="parTrans" cxnId="{010F5066-460F-4BDB-84E0-3BFAEA8AEE23}">
      <dgm:prSet/>
      <dgm:spPr/>
      <dgm:t>
        <a:bodyPr/>
        <a:lstStyle/>
        <a:p>
          <a:endParaRPr lang="ru-RU"/>
        </a:p>
      </dgm:t>
    </dgm:pt>
    <dgm:pt modelId="{60661868-2A30-476D-BE12-3B461D1454F5}" type="sibTrans" cxnId="{010F5066-460F-4BDB-84E0-3BFAEA8AEE23}">
      <dgm:prSet/>
      <dgm:spPr/>
      <dgm:t>
        <a:bodyPr/>
        <a:lstStyle/>
        <a:p>
          <a:endParaRPr lang="ru-RU"/>
        </a:p>
      </dgm:t>
    </dgm:pt>
    <dgm:pt modelId="{0767CF03-C5B7-48C2-A32D-448F034CC926}">
      <dgm:prSet/>
      <dgm:spPr/>
      <dgm:t>
        <a:bodyPr/>
        <a:lstStyle/>
        <a:p>
          <a:r>
            <a:rPr lang="ru-RU" b="0" i="0" dirty="0" smtClean="0"/>
            <a:t>с государством по поводу формирования и использования бюджета и внебюджетных фондов;</a:t>
          </a:r>
          <a:endParaRPr lang="ru-RU" b="0" i="0" dirty="0"/>
        </a:p>
      </dgm:t>
    </dgm:pt>
    <dgm:pt modelId="{79BFE3DF-EA04-40C5-A862-2285D71341E0}" type="parTrans" cxnId="{FC9DE341-9A4F-4218-915A-33F8F0223C75}">
      <dgm:prSet/>
      <dgm:spPr/>
      <dgm:t>
        <a:bodyPr/>
        <a:lstStyle/>
        <a:p>
          <a:endParaRPr lang="ru-RU"/>
        </a:p>
      </dgm:t>
    </dgm:pt>
    <dgm:pt modelId="{6BE48C74-4487-4D51-9336-8C9DF7AE8A94}" type="sibTrans" cxnId="{FC9DE341-9A4F-4218-915A-33F8F0223C75}">
      <dgm:prSet/>
      <dgm:spPr/>
      <dgm:t>
        <a:bodyPr/>
        <a:lstStyle/>
        <a:p>
          <a:endParaRPr lang="ru-RU"/>
        </a:p>
      </dgm:t>
    </dgm:pt>
    <dgm:pt modelId="{F1533E48-E624-4149-9F1B-D7BFF0B007D6}">
      <dgm:prSet/>
      <dgm:spPr/>
      <dgm:t>
        <a:bodyPr/>
        <a:lstStyle/>
        <a:p>
          <a:r>
            <a:rPr lang="ru-RU" b="0" i="0" dirty="0" smtClean="0"/>
            <a:t>с коммерческими банками по поводу предоставления во временное пользование, хранящихся на различных счетах денежных средств, а также по поводу заимствования денежных средств (домашнее хозяйство как кредитор и как заёмщик банка);</a:t>
          </a:r>
          <a:endParaRPr lang="ru-RU" b="0" i="0" dirty="0"/>
        </a:p>
      </dgm:t>
    </dgm:pt>
    <dgm:pt modelId="{52514E52-2403-403C-B042-09CAE3679DDA}" type="parTrans" cxnId="{241156E6-8644-4B69-B2BB-B16889D00ABF}">
      <dgm:prSet/>
      <dgm:spPr/>
      <dgm:t>
        <a:bodyPr/>
        <a:lstStyle/>
        <a:p>
          <a:endParaRPr lang="ru-RU"/>
        </a:p>
      </dgm:t>
    </dgm:pt>
    <dgm:pt modelId="{ACF304B6-4C21-4150-9645-B9C1B5D67137}" type="sibTrans" cxnId="{241156E6-8644-4B69-B2BB-B16889D00ABF}">
      <dgm:prSet/>
      <dgm:spPr/>
      <dgm:t>
        <a:bodyPr/>
        <a:lstStyle/>
        <a:p>
          <a:endParaRPr lang="ru-RU"/>
        </a:p>
      </dgm:t>
    </dgm:pt>
    <dgm:pt modelId="{5A1B6F54-C1F7-4B47-85CD-373988A704C9}">
      <dgm:prSet/>
      <dgm:spPr/>
      <dgm:t>
        <a:bodyPr/>
        <a:lstStyle/>
        <a:p>
          <a:r>
            <a:rPr lang="ru-RU" b="0" i="0" dirty="0" smtClean="0"/>
            <a:t>со страховыми компаниями (страховщиками) по поводу страхования своих рисков;</a:t>
          </a:r>
          <a:endParaRPr lang="ru-RU" b="0" i="0" dirty="0"/>
        </a:p>
      </dgm:t>
    </dgm:pt>
    <dgm:pt modelId="{5E16F788-2AF2-4E1F-A6A7-19987BB69CD0}" type="parTrans" cxnId="{E48A759D-A27D-4B8A-95A9-197C246D47CE}">
      <dgm:prSet/>
      <dgm:spPr/>
      <dgm:t>
        <a:bodyPr/>
        <a:lstStyle/>
        <a:p>
          <a:endParaRPr lang="ru-RU"/>
        </a:p>
      </dgm:t>
    </dgm:pt>
    <dgm:pt modelId="{F30212E0-76C9-4928-835F-3DAA33209F17}" type="sibTrans" cxnId="{E48A759D-A27D-4B8A-95A9-197C246D47CE}">
      <dgm:prSet/>
      <dgm:spPr/>
      <dgm:t>
        <a:bodyPr/>
        <a:lstStyle/>
        <a:p>
          <a:endParaRPr lang="ru-RU"/>
        </a:p>
      </dgm:t>
    </dgm:pt>
    <dgm:pt modelId="{763DA1DB-1567-45E3-9140-212ED7DFD0B4}">
      <dgm:prSet/>
      <dgm:spPr/>
      <dgm:t>
        <a:bodyPr/>
        <a:lstStyle/>
        <a:p>
          <a:r>
            <a:rPr lang="ru-RU" b="0" i="0" dirty="0" smtClean="0"/>
            <a:t>с другими домашними хозяйствами.</a:t>
          </a:r>
          <a:endParaRPr lang="ru-RU" b="0" i="0" dirty="0"/>
        </a:p>
      </dgm:t>
    </dgm:pt>
    <dgm:pt modelId="{2558E617-5203-4E97-A29E-7E9DB1B91C5B}" type="parTrans" cxnId="{D3164FCD-0DA0-4773-8317-88716D12CDB5}">
      <dgm:prSet/>
      <dgm:spPr/>
      <dgm:t>
        <a:bodyPr/>
        <a:lstStyle/>
        <a:p>
          <a:endParaRPr lang="ru-RU"/>
        </a:p>
      </dgm:t>
    </dgm:pt>
    <dgm:pt modelId="{28D82024-D6DC-46F9-9CE3-AAE193A03467}" type="sibTrans" cxnId="{D3164FCD-0DA0-4773-8317-88716D12CDB5}">
      <dgm:prSet/>
      <dgm:spPr/>
      <dgm:t>
        <a:bodyPr/>
        <a:lstStyle/>
        <a:p>
          <a:endParaRPr lang="ru-RU"/>
        </a:p>
      </dgm:t>
    </dgm:pt>
    <dgm:pt modelId="{FB98A9A8-599A-4923-8615-44FDFCD970F8}">
      <dgm:prSet/>
      <dgm:spPr/>
      <dgm:t>
        <a:bodyPr/>
        <a:lstStyle/>
        <a:p>
          <a:r>
            <a:rPr lang="ru-RU" b="0" i="0" dirty="0" smtClean="0"/>
            <a:t>с работодателями</a:t>
          </a:r>
          <a:endParaRPr lang="ru-RU" b="0" i="0" dirty="0"/>
        </a:p>
      </dgm:t>
    </dgm:pt>
    <dgm:pt modelId="{81873C54-F671-453D-886B-81D202F20ACB}" type="parTrans" cxnId="{454D0537-3F71-4897-9375-68AA2A6C7B03}">
      <dgm:prSet/>
      <dgm:spPr/>
      <dgm:t>
        <a:bodyPr/>
        <a:lstStyle/>
        <a:p>
          <a:endParaRPr lang="ru-RU"/>
        </a:p>
      </dgm:t>
    </dgm:pt>
    <dgm:pt modelId="{EBC5B3A3-F347-4B91-B9DF-D266AD44E1BE}" type="sibTrans" cxnId="{454D0537-3F71-4897-9375-68AA2A6C7B03}">
      <dgm:prSet/>
      <dgm:spPr/>
      <dgm:t>
        <a:bodyPr/>
        <a:lstStyle/>
        <a:p>
          <a:endParaRPr lang="ru-RU"/>
        </a:p>
      </dgm:t>
    </dgm:pt>
    <dgm:pt modelId="{066AD46A-036F-484C-8DF1-DAA915C8112C}" type="pres">
      <dgm:prSet presAssocID="{C674D323-FD36-41D3-8484-F296174AE42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DB55A0-1F2F-4243-8BB9-094AD3BB73F2}" type="pres">
      <dgm:prSet presAssocID="{C1612337-EC8E-41A6-98CD-987405BBFE22}" presName="circle1" presStyleLbl="node1" presStyleIdx="0" presStyleCnt="2" custScaleX="59866" custLinFactNeighborX="-15497" custLinFactNeighborY="506"/>
      <dgm:spPr/>
    </dgm:pt>
    <dgm:pt modelId="{DE672944-8FA0-4B40-A06B-13ACB41C59C3}" type="pres">
      <dgm:prSet presAssocID="{C1612337-EC8E-41A6-98CD-987405BBFE22}" presName="space" presStyleCnt="0"/>
      <dgm:spPr/>
    </dgm:pt>
    <dgm:pt modelId="{663E0153-39D3-4207-9F26-F80B2924DF0A}" type="pres">
      <dgm:prSet presAssocID="{C1612337-EC8E-41A6-98CD-987405BBFE22}" presName="rect1" presStyleLbl="alignAcc1" presStyleIdx="0" presStyleCnt="2" custScaleX="122476" custScaleY="101382" custLinFactNeighborX="-5618" custLinFactNeighborY="-115"/>
      <dgm:spPr/>
      <dgm:t>
        <a:bodyPr/>
        <a:lstStyle/>
        <a:p>
          <a:endParaRPr lang="ru-RU"/>
        </a:p>
      </dgm:t>
    </dgm:pt>
    <dgm:pt modelId="{2BAD9797-1EFC-4C68-A617-623B523981CA}" type="pres">
      <dgm:prSet presAssocID="{DB3B90E7-1DA3-49A6-A4DB-5372E48B24EE}" presName="vertSpace2" presStyleLbl="node1" presStyleIdx="0" presStyleCnt="2"/>
      <dgm:spPr/>
    </dgm:pt>
    <dgm:pt modelId="{0B7B2866-0661-4D95-AAED-0C59CB02995F}" type="pres">
      <dgm:prSet presAssocID="{DB3B90E7-1DA3-49A6-A4DB-5372E48B24EE}" presName="circle2" presStyleLbl="node1" presStyleIdx="1" presStyleCnt="2" custScaleX="70175" custLinFactNeighborX="-35669" custLinFactNeighborY="3301"/>
      <dgm:spPr/>
    </dgm:pt>
    <dgm:pt modelId="{F0A991B1-A7C7-44FC-A0C8-F527F8BCE26C}" type="pres">
      <dgm:prSet presAssocID="{DB3B90E7-1DA3-49A6-A4DB-5372E48B24EE}" presName="rect2" presStyleLbl="alignAcc1" presStyleIdx="1" presStyleCnt="2" custScaleX="122479" custScaleY="138159" custLinFactNeighborX="-5620" custLinFactNeighborY="-778"/>
      <dgm:spPr/>
      <dgm:t>
        <a:bodyPr/>
        <a:lstStyle/>
        <a:p>
          <a:endParaRPr lang="ru-RU"/>
        </a:p>
      </dgm:t>
    </dgm:pt>
    <dgm:pt modelId="{28576237-0BA8-4E01-9E0A-9C219C6E0D46}" type="pres">
      <dgm:prSet presAssocID="{C1612337-EC8E-41A6-98CD-987405BBFE22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5F289-8A53-4157-A9DD-48B02D014017}" type="pres">
      <dgm:prSet presAssocID="{C1612337-EC8E-41A6-98CD-987405BBFE22}" presName="rect1ChTx" presStyleLbl="alignAcc1" presStyleIdx="1" presStyleCnt="2" custScaleX="130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A01C5-CDA7-4BBD-AECD-B1ED0571AACC}" type="pres">
      <dgm:prSet presAssocID="{DB3B90E7-1DA3-49A6-A4DB-5372E48B24EE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C57DF-7091-44A3-8399-6A6A665B2650}" type="pres">
      <dgm:prSet presAssocID="{DB3B90E7-1DA3-49A6-A4DB-5372E48B24EE}" presName="rect2ChTx" presStyleLbl="alignAcc1" presStyleIdx="1" presStyleCnt="2" custScaleX="126321" custScaleY="147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AB3B19-3236-46D1-B14E-B4FB73C5DC57}" type="presOf" srcId="{5A1B6F54-C1F7-4B47-85CD-373988A704C9}" destId="{820C57DF-7091-44A3-8399-6A6A665B2650}" srcOrd="0" destOrd="3" presId="urn:microsoft.com/office/officeart/2005/8/layout/target3"/>
    <dgm:cxn modelId="{78F43F13-3280-4D9C-9CD5-2D0B596E958F}" type="presOf" srcId="{0767CF03-C5B7-48C2-A32D-448F034CC926}" destId="{820C57DF-7091-44A3-8399-6A6A665B2650}" srcOrd="0" destOrd="1" presId="urn:microsoft.com/office/officeart/2005/8/layout/target3"/>
    <dgm:cxn modelId="{7B55A015-971B-4FE1-BF49-160B9A7AFF3E}" type="presOf" srcId="{DB3B90E7-1DA3-49A6-A4DB-5372E48B24EE}" destId="{3D7A01C5-CDA7-4BBD-AECD-B1ED0571AACC}" srcOrd="1" destOrd="0" presId="urn:microsoft.com/office/officeart/2005/8/layout/target3"/>
    <dgm:cxn modelId="{80D696E6-422F-42DC-8713-48D2610B8A25}" type="presOf" srcId="{C1612337-EC8E-41A6-98CD-987405BBFE22}" destId="{663E0153-39D3-4207-9F26-F80B2924DF0A}" srcOrd="0" destOrd="0" presId="urn:microsoft.com/office/officeart/2005/8/layout/target3"/>
    <dgm:cxn modelId="{FC9DE341-9A4F-4218-915A-33F8F0223C75}" srcId="{DB3B90E7-1DA3-49A6-A4DB-5372E48B24EE}" destId="{0767CF03-C5B7-48C2-A32D-448F034CC926}" srcOrd="1" destOrd="0" parTransId="{79BFE3DF-EA04-40C5-A862-2285D71341E0}" sibTransId="{6BE48C74-4487-4D51-9336-8C9DF7AE8A94}"/>
    <dgm:cxn modelId="{74F424E0-18ED-4A78-9EAA-D98A241A6515}" srcId="{C1612337-EC8E-41A6-98CD-987405BBFE22}" destId="{0171A977-34EF-4C4D-AA8E-4B1B98A89B76}" srcOrd="0" destOrd="0" parTransId="{7AD9495B-1D18-40BA-B6BB-43ED064921D9}" sibTransId="{64746792-A3B2-4988-BBF4-88AA9CB72D08}"/>
    <dgm:cxn modelId="{7FA7DCED-A501-41A7-A10B-5A59BF312AC7}" type="presOf" srcId="{43BE8276-2BBF-42AA-8D26-1801184B6F35}" destId="{820C57DF-7091-44A3-8399-6A6A665B2650}" srcOrd="0" destOrd="0" presId="urn:microsoft.com/office/officeart/2005/8/layout/target3"/>
    <dgm:cxn modelId="{010F5066-460F-4BDB-84E0-3BFAEA8AEE23}" srcId="{DB3B90E7-1DA3-49A6-A4DB-5372E48B24EE}" destId="{43BE8276-2BBF-42AA-8D26-1801184B6F35}" srcOrd="0" destOrd="0" parTransId="{BF756EAC-2ED8-4757-8DF1-D4FC9C60B2AF}" sibTransId="{60661868-2A30-476D-BE12-3B461D1454F5}"/>
    <dgm:cxn modelId="{F430223A-9498-4590-BCAC-BAE248A43D17}" type="presOf" srcId="{C674D323-FD36-41D3-8484-F296174AE427}" destId="{066AD46A-036F-484C-8DF1-DAA915C8112C}" srcOrd="0" destOrd="0" presId="urn:microsoft.com/office/officeart/2005/8/layout/target3"/>
    <dgm:cxn modelId="{241156E6-8644-4B69-B2BB-B16889D00ABF}" srcId="{DB3B90E7-1DA3-49A6-A4DB-5372E48B24EE}" destId="{F1533E48-E624-4149-9F1B-D7BFF0B007D6}" srcOrd="2" destOrd="0" parTransId="{52514E52-2403-403C-B042-09CAE3679DDA}" sibTransId="{ACF304B6-4C21-4150-9645-B9C1B5D67137}"/>
    <dgm:cxn modelId="{14ED1359-94A6-488A-AB41-150E6CB3E243}" type="presOf" srcId="{0171A977-34EF-4C4D-AA8E-4B1B98A89B76}" destId="{5DE5F289-8A53-4157-A9DD-48B02D014017}" srcOrd="0" destOrd="0" presId="urn:microsoft.com/office/officeart/2005/8/layout/target3"/>
    <dgm:cxn modelId="{553EC448-422D-4B4B-A608-54904F904D66}" type="presOf" srcId="{F1533E48-E624-4149-9F1B-D7BFF0B007D6}" destId="{820C57DF-7091-44A3-8399-6A6A665B2650}" srcOrd="0" destOrd="2" presId="urn:microsoft.com/office/officeart/2005/8/layout/target3"/>
    <dgm:cxn modelId="{454D0537-3F71-4897-9375-68AA2A6C7B03}" srcId="{DB3B90E7-1DA3-49A6-A4DB-5372E48B24EE}" destId="{FB98A9A8-599A-4923-8615-44FDFCD970F8}" srcOrd="5" destOrd="0" parTransId="{81873C54-F671-453D-886B-81D202F20ACB}" sibTransId="{EBC5B3A3-F347-4B91-B9DF-D266AD44E1BE}"/>
    <dgm:cxn modelId="{2594312D-332B-42F0-AB87-4BD91923E1CE}" type="presOf" srcId="{FB98A9A8-599A-4923-8615-44FDFCD970F8}" destId="{820C57DF-7091-44A3-8399-6A6A665B2650}" srcOrd="0" destOrd="5" presId="urn:microsoft.com/office/officeart/2005/8/layout/target3"/>
    <dgm:cxn modelId="{7CB42E07-5940-444D-BD0B-833DFEBB7C64}" type="presOf" srcId="{763DA1DB-1567-45E3-9140-212ED7DFD0B4}" destId="{820C57DF-7091-44A3-8399-6A6A665B2650}" srcOrd="0" destOrd="4" presId="urn:microsoft.com/office/officeart/2005/8/layout/target3"/>
    <dgm:cxn modelId="{D3164FCD-0DA0-4773-8317-88716D12CDB5}" srcId="{DB3B90E7-1DA3-49A6-A4DB-5372E48B24EE}" destId="{763DA1DB-1567-45E3-9140-212ED7DFD0B4}" srcOrd="4" destOrd="0" parTransId="{2558E617-5203-4E97-A29E-7E9DB1B91C5B}" sibTransId="{28D82024-D6DC-46F9-9CE3-AAE193A03467}"/>
    <dgm:cxn modelId="{DE18F758-3E41-4671-9220-ED392227C37C}" srcId="{C674D323-FD36-41D3-8484-F296174AE427}" destId="{C1612337-EC8E-41A6-98CD-987405BBFE22}" srcOrd="0" destOrd="0" parTransId="{8C9DA84C-0287-4B31-AB48-E440D2B268B3}" sibTransId="{DFD9E971-C935-4DF6-8374-E2D284836A86}"/>
    <dgm:cxn modelId="{E48A759D-A27D-4B8A-95A9-197C246D47CE}" srcId="{DB3B90E7-1DA3-49A6-A4DB-5372E48B24EE}" destId="{5A1B6F54-C1F7-4B47-85CD-373988A704C9}" srcOrd="3" destOrd="0" parTransId="{5E16F788-2AF2-4E1F-A6A7-19987BB69CD0}" sibTransId="{F30212E0-76C9-4928-835F-3DAA33209F17}"/>
    <dgm:cxn modelId="{6CAAD560-D8B9-40B6-9F62-52B44F6A68E4}" type="presOf" srcId="{DB3B90E7-1DA3-49A6-A4DB-5372E48B24EE}" destId="{F0A991B1-A7C7-44FC-A0C8-F527F8BCE26C}" srcOrd="0" destOrd="0" presId="urn:microsoft.com/office/officeart/2005/8/layout/target3"/>
    <dgm:cxn modelId="{3C4A78BA-02E6-47CF-B4A8-E975317486A3}" type="presOf" srcId="{C1612337-EC8E-41A6-98CD-987405BBFE22}" destId="{28576237-0BA8-4E01-9E0A-9C219C6E0D46}" srcOrd="1" destOrd="0" presId="urn:microsoft.com/office/officeart/2005/8/layout/target3"/>
    <dgm:cxn modelId="{84B20A76-25A2-4891-A8EC-CEDEA8F93073}" srcId="{C674D323-FD36-41D3-8484-F296174AE427}" destId="{DB3B90E7-1DA3-49A6-A4DB-5372E48B24EE}" srcOrd="1" destOrd="0" parTransId="{07815B48-2B56-4CA7-9E1D-F6E278972CD1}" sibTransId="{DCF12D65-D1C5-44CA-B005-9B5B5CB028F6}"/>
    <dgm:cxn modelId="{1DA9EFB1-F494-40BC-AFCC-F366352CB979}" type="presParOf" srcId="{066AD46A-036F-484C-8DF1-DAA915C8112C}" destId="{95DB55A0-1F2F-4243-8BB9-094AD3BB73F2}" srcOrd="0" destOrd="0" presId="urn:microsoft.com/office/officeart/2005/8/layout/target3"/>
    <dgm:cxn modelId="{43EE984D-35E8-4102-B5F4-9658ACE92A3C}" type="presParOf" srcId="{066AD46A-036F-484C-8DF1-DAA915C8112C}" destId="{DE672944-8FA0-4B40-A06B-13ACB41C59C3}" srcOrd="1" destOrd="0" presId="urn:microsoft.com/office/officeart/2005/8/layout/target3"/>
    <dgm:cxn modelId="{B0BC996D-FDC1-45E6-B9DA-69E0786C5021}" type="presParOf" srcId="{066AD46A-036F-484C-8DF1-DAA915C8112C}" destId="{663E0153-39D3-4207-9F26-F80B2924DF0A}" srcOrd="2" destOrd="0" presId="urn:microsoft.com/office/officeart/2005/8/layout/target3"/>
    <dgm:cxn modelId="{CB914981-0032-43CC-A402-926BDC698BAF}" type="presParOf" srcId="{066AD46A-036F-484C-8DF1-DAA915C8112C}" destId="{2BAD9797-1EFC-4C68-A617-623B523981CA}" srcOrd="3" destOrd="0" presId="urn:microsoft.com/office/officeart/2005/8/layout/target3"/>
    <dgm:cxn modelId="{9FE435F0-5FF6-4F41-BBC1-5127E0573EE9}" type="presParOf" srcId="{066AD46A-036F-484C-8DF1-DAA915C8112C}" destId="{0B7B2866-0661-4D95-AAED-0C59CB02995F}" srcOrd="4" destOrd="0" presId="urn:microsoft.com/office/officeart/2005/8/layout/target3"/>
    <dgm:cxn modelId="{E4F30060-DE66-40AC-8F3D-EA2CDA030FFB}" type="presParOf" srcId="{066AD46A-036F-484C-8DF1-DAA915C8112C}" destId="{F0A991B1-A7C7-44FC-A0C8-F527F8BCE26C}" srcOrd="5" destOrd="0" presId="urn:microsoft.com/office/officeart/2005/8/layout/target3"/>
    <dgm:cxn modelId="{476795AB-7DF6-453A-8BB6-C5D2F166EC34}" type="presParOf" srcId="{066AD46A-036F-484C-8DF1-DAA915C8112C}" destId="{28576237-0BA8-4E01-9E0A-9C219C6E0D46}" srcOrd="6" destOrd="0" presId="urn:microsoft.com/office/officeart/2005/8/layout/target3"/>
    <dgm:cxn modelId="{B18CF9E8-CC4B-4997-919D-4B997FCF107A}" type="presParOf" srcId="{066AD46A-036F-484C-8DF1-DAA915C8112C}" destId="{5DE5F289-8A53-4157-A9DD-48B02D014017}" srcOrd="7" destOrd="0" presId="urn:microsoft.com/office/officeart/2005/8/layout/target3"/>
    <dgm:cxn modelId="{D66ABC9A-1AC9-49B3-8535-2B413A76EB63}" type="presParOf" srcId="{066AD46A-036F-484C-8DF1-DAA915C8112C}" destId="{3D7A01C5-CDA7-4BBD-AECD-B1ED0571AACC}" srcOrd="8" destOrd="0" presId="urn:microsoft.com/office/officeart/2005/8/layout/target3"/>
    <dgm:cxn modelId="{D194991B-5B40-4679-B6A2-FD9277734D25}" type="presParOf" srcId="{066AD46A-036F-484C-8DF1-DAA915C8112C}" destId="{820C57DF-7091-44A3-8399-6A6A665B2650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5A9C94-3509-4E73-BBFF-3FAC1952F84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93E43298-E01F-44C2-B2A8-DF3A4091CFF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ФУНКЦИИ</a:t>
          </a:r>
        </a:p>
      </dgm:t>
    </dgm:pt>
    <dgm:pt modelId="{BCD0DE92-A94D-43C4-8746-2E3463EE27DD}" type="parTrans" cxnId="{910954D6-2B91-4EFD-8601-0857782163BD}">
      <dgm:prSet/>
      <dgm:spPr/>
    </dgm:pt>
    <dgm:pt modelId="{9A75FDBD-B2E3-4C54-8A45-938436460F7D}" type="sibTrans" cxnId="{910954D6-2B91-4EFD-8601-0857782163BD}">
      <dgm:prSet/>
      <dgm:spPr/>
    </dgm:pt>
    <dgm:pt modelId="{655A2568-93A1-42EE-B0A1-6949005D01F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распределительная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gm:t>
    </dgm:pt>
    <dgm:pt modelId="{EA4587EB-16B2-4CAC-A7FF-3F182B9111CF}" type="parTrans" cxnId="{A6FC24F3-8592-4F3A-9A93-38692FFA2956}">
      <dgm:prSet/>
      <dgm:spPr/>
    </dgm:pt>
    <dgm:pt modelId="{EDD5B4F1-4EF6-43B6-96F8-80BFEC13BDBD}" type="sibTrans" cxnId="{A6FC24F3-8592-4F3A-9A93-38692FFA2956}">
      <dgm:prSet/>
      <dgm:spPr/>
    </dgm:pt>
    <dgm:pt modelId="{631AF215-BCC7-48B8-A04C-35313055CCE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контрольная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gm:t>
    </dgm:pt>
    <dgm:pt modelId="{0973DC88-30CA-47D0-A079-2CBA5CD20B92}" type="parTrans" cxnId="{FB8F48B0-1A88-4A58-A5EC-6C4028D87FCC}">
      <dgm:prSet/>
      <dgm:spPr/>
    </dgm:pt>
    <dgm:pt modelId="{C352D3D6-F991-43E4-ADA1-B8F039BAC7D5}" type="sibTrans" cxnId="{FB8F48B0-1A88-4A58-A5EC-6C4028D87FCC}">
      <dgm:prSet/>
      <dgm:spPr/>
    </dgm:pt>
    <dgm:pt modelId="{2E3CDDC0-6180-44ED-94DA-53293643B7D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регулирующая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gm:t>
    </dgm:pt>
    <dgm:pt modelId="{EE38516D-B767-4100-80E8-DA787017030D}" type="parTrans" cxnId="{5C528CB7-4417-4029-898E-14674FEAC59E}">
      <dgm:prSet/>
      <dgm:spPr/>
    </dgm:pt>
    <dgm:pt modelId="{70226B45-BCD0-464F-AD9D-51FCD533D7CE}" type="sibTrans" cxnId="{5C528CB7-4417-4029-898E-14674FEAC59E}">
      <dgm:prSet/>
      <dgm:spPr/>
    </dgm:pt>
    <dgm:pt modelId="{F49DE46B-09A6-4BF7-941C-1D1C76B8C1D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инвестиционная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gm:t>
    </dgm:pt>
    <dgm:pt modelId="{C324802C-7AD4-4AAD-835E-74F809DA689A}" type="parTrans" cxnId="{6ACFB74D-2FA9-419D-9033-1CE4AF5DAFDD}">
      <dgm:prSet/>
      <dgm:spPr/>
    </dgm:pt>
    <dgm:pt modelId="{5B62351A-0942-4998-949B-4EF376FD97C9}" type="sibTrans" cxnId="{6ACFB74D-2FA9-419D-9033-1CE4AF5DAFDD}">
      <dgm:prSet/>
      <dgm:spPr/>
    </dgm:pt>
    <dgm:pt modelId="{13BD0E56-12BC-4905-B15A-11651E96CFD4}" type="pres">
      <dgm:prSet presAssocID="{765A9C94-3509-4E73-BBFF-3FAC1952F84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67F8267-7DE7-4667-8869-6D28FEC2E8B1}" type="pres">
      <dgm:prSet presAssocID="{93E43298-E01F-44C2-B2A8-DF3A4091CFF9}" presName="hierRoot1" presStyleCnt="0">
        <dgm:presLayoutVars>
          <dgm:hierBranch/>
        </dgm:presLayoutVars>
      </dgm:prSet>
      <dgm:spPr/>
    </dgm:pt>
    <dgm:pt modelId="{3E462315-7353-4E65-9A0C-3E8070F82471}" type="pres">
      <dgm:prSet presAssocID="{93E43298-E01F-44C2-B2A8-DF3A4091CFF9}" presName="rootComposite1" presStyleCnt="0"/>
      <dgm:spPr/>
    </dgm:pt>
    <dgm:pt modelId="{BD2E9BF1-F9F9-47D6-9D3E-14780D24B092}" type="pres">
      <dgm:prSet presAssocID="{93E43298-E01F-44C2-B2A8-DF3A4091CFF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114DB0-7B68-4A52-B74F-B301A8F8330A}" type="pres">
      <dgm:prSet presAssocID="{93E43298-E01F-44C2-B2A8-DF3A4091CFF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5D023CD-FEE1-463F-9C32-158A80660275}" type="pres">
      <dgm:prSet presAssocID="{93E43298-E01F-44C2-B2A8-DF3A4091CFF9}" presName="hierChild2" presStyleCnt="0"/>
      <dgm:spPr/>
    </dgm:pt>
    <dgm:pt modelId="{F15D1BE6-3A0E-4F5C-9C6D-9F75649BF559}" type="pres">
      <dgm:prSet presAssocID="{EA4587EB-16B2-4CAC-A7FF-3F182B9111CF}" presName="Name35" presStyleLbl="parChTrans1D2" presStyleIdx="0" presStyleCnt="4"/>
      <dgm:spPr/>
    </dgm:pt>
    <dgm:pt modelId="{BB88AD33-1D44-4D2F-AF7F-98EB24D851BB}" type="pres">
      <dgm:prSet presAssocID="{655A2568-93A1-42EE-B0A1-6949005D01F2}" presName="hierRoot2" presStyleCnt="0">
        <dgm:presLayoutVars>
          <dgm:hierBranch/>
        </dgm:presLayoutVars>
      </dgm:prSet>
      <dgm:spPr/>
    </dgm:pt>
    <dgm:pt modelId="{D7825601-BD32-489F-8BD4-17BB68BC0B5D}" type="pres">
      <dgm:prSet presAssocID="{655A2568-93A1-42EE-B0A1-6949005D01F2}" presName="rootComposite" presStyleCnt="0"/>
      <dgm:spPr/>
    </dgm:pt>
    <dgm:pt modelId="{35D73CE8-412A-452E-8264-7A87CC3506D3}" type="pres">
      <dgm:prSet presAssocID="{655A2568-93A1-42EE-B0A1-6949005D01F2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3DA598-8A73-4FA6-9642-092FF9CD90FA}" type="pres">
      <dgm:prSet presAssocID="{655A2568-93A1-42EE-B0A1-6949005D01F2}" presName="rootConnector" presStyleLbl="node2" presStyleIdx="0" presStyleCnt="4"/>
      <dgm:spPr/>
      <dgm:t>
        <a:bodyPr/>
        <a:lstStyle/>
        <a:p>
          <a:endParaRPr lang="ru-RU"/>
        </a:p>
      </dgm:t>
    </dgm:pt>
    <dgm:pt modelId="{DA82EE23-651A-49FB-9719-F7D2550792C4}" type="pres">
      <dgm:prSet presAssocID="{655A2568-93A1-42EE-B0A1-6949005D01F2}" presName="hierChild4" presStyleCnt="0"/>
      <dgm:spPr/>
    </dgm:pt>
    <dgm:pt modelId="{8721229B-3C3B-44A1-A98C-E1F8B1A1BA15}" type="pres">
      <dgm:prSet presAssocID="{655A2568-93A1-42EE-B0A1-6949005D01F2}" presName="hierChild5" presStyleCnt="0"/>
      <dgm:spPr/>
    </dgm:pt>
    <dgm:pt modelId="{3515E9D3-7547-45DF-B77F-D92824E65255}" type="pres">
      <dgm:prSet presAssocID="{0973DC88-30CA-47D0-A079-2CBA5CD20B92}" presName="Name35" presStyleLbl="parChTrans1D2" presStyleIdx="1" presStyleCnt="4"/>
      <dgm:spPr/>
    </dgm:pt>
    <dgm:pt modelId="{F08E8002-A461-477C-ADB6-C4FBB727FD7A}" type="pres">
      <dgm:prSet presAssocID="{631AF215-BCC7-48B8-A04C-35313055CCEA}" presName="hierRoot2" presStyleCnt="0">
        <dgm:presLayoutVars>
          <dgm:hierBranch/>
        </dgm:presLayoutVars>
      </dgm:prSet>
      <dgm:spPr/>
    </dgm:pt>
    <dgm:pt modelId="{1D210164-0918-4041-84D2-5013F1BAB021}" type="pres">
      <dgm:prSet presAssocID="{631AF215-BCC7-48B8-A04C-35313055CCEA}" presName="rootComposite" presStyleCnt="0"/>
      <dgm:spPr/>
    </dgm:pt>
    <dgm:pt modelId="{A07F5596-2B06-4AD8-8EE0-C8A22C40372C}" type="pres">
      <dgm:prSet presAssocID="{631AF215-BCC7-48B8-A04C-35313055CCE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BBBC6E-4386-4E33-8744-A736FE466A63}" type="pres">
      <dgm:prSet presAssocID="{631AF215-BCC7-48B8-A04C-35313055CCEA}" presName="rootConnector" presStyleLbl="node2" presStyleIdx="1" presStyleCnt="4"/>
      <dgm:spPr/>
      <dgm:t>
        <a:bodyPr/>
        <a:lstStyle/>
        <a:p>
          <a:endParaRPr lang="ru-RU"/>
        </a:p>
      </dgm:t>
    </dgm:pt>
    <dgm:pt modelId="{B8D3A47C-C8E4-4262-9E6A-69B4765042A5}" type="pres">
      <dgm:prSet presAssocID="{631AF215-BCC7-48B8-A04C-35313055CCEA}" presName="hierChild4" presStyleCnt="0"/>
      <dgm:spPr/>
    </dgm:pt>
    <dgm:pt modelId="{8041B029-80B5-47A0-AA35-65D1351C4E85}" type="pres">
      <dgm:prSet presAssocID="{631AF215-BCC7-48B8-A04C-35313055CCEA}" presName="hierChild5" presStyleCnt="0"/>
      <dgm:spPr/>
    </dgm:pt>
    <dgm:pt modelId="{9589D955-30B0-4090-BB12-5B9506244CDE}" type="pres">
      <dgm:prSet presAssocID="{EE38516D-B767-4100-80E8-DA787017030D}" presName="Name35" presStyleLbl="parChTrans1D2" presStyleIdx="2" presStyleCnt="4"/>
      <dgm:spPr/>
    </dgm:pt>
    <dgm:pt modelId="{33BD8B14-5C69-4958-8FC2-F987FD69EAA5}" type="pres">
      <dgm:prSet presAssocID="{2E3CDDC0-6180-44ED-94DA-53293643B7D8}" presName="hierRoot2" presStyleCnt="0">
        <dgm:presLayoutVars>
          <dgm:hierBranch/>
        </dgm:presLayoutVars>
      </dgm:prSet>
      <dgm:spPr/>
    </dgm:pt>
    <dgm:pt modelId="{E9535306-81B7-4AF1-BF3D-97DDB0FF0FB3}" type="pres">
      <dgm:prSet presAssocID="{2E3CDDC0-6180-44ED-94DA-53293643B7D8}" presName="rootComposite" presStyleCnt="0"/>
      <dgm:spPr/>
    </dgm:pt>
    <dgm:pt modelId="{37D408A3-5AE7-498C-A21A-B93FE768A0EF}" type="pres">
      <dgm:prSet presAssocID="{2E3CDDC0-6180-44ED-94DA-53293643B7D8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61C7BE-036E-4FD0-8F42-F227CF78AFF0}" type="pres">
      <dgm:prSet presAssocID="{2E3CDDC0-6180-44ED-94DA-53293643B7D8}" presName="rootConnector" presStyleLbl="node2" presStyleIdx="2" presStyleCnt="4"/>
      <dgm:spPr/>
      <dgm:t>
        <a:bodyPr/>
        <a:lstStyle/>
        <a:p>
          <a:endParaRPr lang="ru-RU"/>
        </a:p>
      </dgm:t>
    </dgm:pt>
    <dgm:pt modelId="{5BC10126-37C3-4ED9-86A8-2E09605F7FEC}" type="pres">
      <dgm:prSet presAssocID="{2E3CDDC0-6180-44ED-94DA-53293643B7D8}" presName="hierChild4" presStyleCnt="0"/>
      <dgm:spPr/>
    </dgm:pt>
    <dgm:pt modelId="{36AE8C48-2543-4537-8FC7-78C99EC7E2F1}" type="pres">
      <dgm:prSet presAssocID="{2E3CDDC0-6180-44ED-94DA-53293643B7D8}" presName="hierChild5" presStyleCnt="0"/>
      <dgm:spPr/>
    </dgm:pt>
    <dgm:pt modelId="{CF564DF0-DA49-404B-8B48-B2E18DE0BD92}" type="pres">
      <dgm:prSet presAssocID="{C324802C-7AD4-4AAD-835E-74F809DA689A}" presName="Name35" presStyleLbl="parChTrans1D2" presStyleIdx="3" presStyleCnt="4"/>
      <dgm:spPr/>
    </dgm:pt>
    <dgm:pt modelId="{0DBF0918-8049-487F-B92E-C0B1E725FAFD}" type="pres">
      <dgm:prSet presAssocID="{F49DE46B-09A6-4BF7-941C-1D1C76B8C1D7}" presName="hierRoot2" presStyleCnt="0">
        <dgm:presLayoutVars>
          <dgm:hierBranch/>
        </dgm:presLayoutVars>
      </dgm:prSet>
      <dgm:spPr/>
    </dgm:pt>
    <dgm:pt modelId="{13599369-0DF7-4FD1-A37E-495B8652C2CF}" type="pres">
      <dgm:prSet presAssocID="{F49DE46B-09A6-4BF7-941C-1D1C76B8C1D7}" presName="rootComposite" presStyleCnt="0"/>
      <dgm:spPr/>
    </dgm:pt>
    <dgm:pt modelId="{DDB1A48B-26E3-4E27-B089-2CF5F98F50B2}" type="pres">
      <dgm:prSet presAssocID="{F49DE46B-09A6-4BF7-941C-1D1C76B8C1D7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363237-83E6-4BFC-9689-B80B7C9991E6}" type="pres">
      <dgm:prSet presAssocID="{F49DE46B-09A6-4BF7-941C-1D1C76B8C1D7}" presName="rootConnector" presStyleLbl="node2" presStyleIdx="3" presStyleCnt="4"/>
      <dgm:spPr/>
      <dgm:t>
        <a:bodyPr/>
        <a:lstStyle/>
        <a:p>
          <a:endParaRPr lang="ru-RU"/>
        </a:p>
      </dgm:t>
    </dgm:pt>
    <dgm:pt modelId="{FE522F43-5D20-452C-AF32-BB7B228DC0D0}" type="pres">
      <dgm:prSet presAssocID="{F49DE46B-09A6-4BF7-941C-1D1C76B8C1D7}" presName="hierChild4" presStyleCnt="0"/>
      <dgm:spPr/>
    </dgm:pt>
    <dgm:pt modelId="{6736945D-53B2-4F5C-8BD3-9BDC1D8FE056}" type="pres">
      <dgm:prSet presAssocID="{F49DE46B-09A6-4BF7-941C-1D1C76B8C1D7}" presName="hierChild5" presStyleCnt="0"/>
      <dgm:spPr/>
    </dgm:pt>
    <dgm:pt modelId="{BED3B251-851E-4214-9A8E-4CE7BA0BDC6C}" type="pres">
      <dgm:prSet presAssocID="{93E43298-E01F-44C2-B2A8-DF3A4091CFF9}" presName="hierChild3" presStyleCnt="0"/>
      <dgm:spPr/>
    </dgm:pt>
  </dgm:ptLst>
  <dgm:cxnLst>
    <dgm:cxn modelId="{CFD0E023-9FAB-44C9-BA2F-0205721453B2}" type="presOf" srcId="{631AF215-BCC7-48B8-A04C-35313055CCEA}" destId="{BABBBC6E-4386-4E33-8744-A736FE466A63}" srcOrd="1" destOrd="0" presId="urn:microsoft.com/office/officeart/2005/8/layout/orgChart1"/>
    <dgm:cxn modelId="{EE3A8B8F-8062-4C35-B524-799CDBE02FCC}" type="presOf" srcId="{C324802C-7AD4-4AAD-835E-74F809DA689A}" destId="{CF564DF0-DA49-404B-8B48-B2E18DE0BD92}" srcOrd="0" destOrd="0" presId="urn:microsoft.com/office/officeart/2005/8/layout/orgChart1"/>
    <dgm:cxn modelId="{FB8F48B0-1A88-4A58-A5EC-6C4028D87FCC}" srcId="{93E43298-E01F-44C2-B2A8-DF3A4091CFF9}" destId="{631AF215-BCC7-48B8-A04C-35313055CCEA}" srcOrd="1" destOrd="0" parTransId="{0973DC88-30CA-47D0-A079-2CBA5CD20B92}" sibTransId="{C352D3D6-F991-43E4-ADA1-B8F039BAC7D5}"/>
    <dgm:cxn modelId="{6ACFB74D-2FA9-419D-9033-1CE4AF5DAFDD}" srcId="{93E43298-E01F-44C2-B2A8-DF3A4091CFF9}" destId="{F49DE46B-09A6-4BF7-941C-1D1C76B8C1D7}" srcOrd="3" destOrd="0" parTransId="{C324802C-7AD4-4AAD-835E-74F809DA689A}" sibTransId="{5B62351A-0942-4998-949B-4EF376FD97C9}"/>
    <dgm:cxn modelId="{9C3DD43E-AC9E-4B9D-A3F6-8F888441BB48}" type="presOf" srcId="{F49DE46B-09A6-4BF7-941C-1D1C76B8C1D7}" destId="{DDB1A48B-26E3-4E27-B089-2CF5F98F50B2}" srcOrd="0" destOrd="0" presId="urn:microsoft.com/office/officeart/2005/8/layout/orgChart1"/>
    <dgm:cxn modelId="{15DA506C-B1CE-4224-87A0-71AB7D26A062}" type="presOf" srcId="{765A9C94-3509-4E73-BBFF-3FAC1952F847}" destId="{13BD0E56-12BC-4905-B15A-11651E96CFD4}" srcOrd="0" destOrd="0" presId="urn:microsoft.com/office/officeart/2005/8/layout/orgChart1"/>
    <dgm:cxn modelId="{A6FC24F3-8592-4F3A-9A93-38692FFA2956}" srcId="{93E43298-E01F-44C2-B2A8-DF3A4091CFF9}" destId="{655A2568-93A1-42EE-B0A1-6949005D01F2}" srcOrd="0" destOrd="0" parTransId="{EA4587EB-16B2-4CAC-A7FF-3F182B9111CF}" sibTransId="{EDD5B4F1-4EF6-43B6-96F8-80BFEC13BDBD}"/>
    <dgm:cxn modelId="{716B1044-B315-46D9-9ADA-C66F58329AE1}" type="presOf" srcId="{655A2568-93A1-42EE-B0A1-6949005D01F2}" destId="{893DA598-8A73-4FA6-9642-092FF9CD90FA}" srcOrd="1" destOrd="0" presId="urn:microsoft.com/office/officeart/2005/8/layout/orgChart1"/>
    <dgm:cxn modelId="{39EAAFDD-F6FA-48EE-AA1D-D3B81A8BA1F0}" type="presOf" srcId="{F49DE46B-09A6-4BF7-941C-1D1C76B8C1D7}" destId="{C8363237-83E6-4BFC-9689-B80B7C9991E6}" srcOrd="1" destOrd="0" presId="urn:microsoft.com/office/officeart/2005/8/layout/orgChart1"/>
    <dgm:cxn modelId="{DD69337D-27F5-4CA4-A3D5-A8A82995697E}" type="presOf" srcId="{2E3CDDC0-6180-44ED-94DA-53293643B7D8}" destId="{37D408A3-5AE7-498C-A21A-B93FE768A0EF}" srcOrd="0" destOrd="0" presId="urn:microsoft.com/office/officeart/2005/8/layout/orgChart1"/>
    <dgm:cxn modelId="{26404C41-08FB-401F-B473-872B8C85C0E8}" type="presOf" srcId="{631AF215-BCC7-48B8-A04C-35313055CCEA}" destId="{A07F5596-2B06-4AD8-8EE0-C8A22C40372C}" srcOrd="0" destOrd="0" presId="urn:microsoft.com/office/officeart/2005/8/layout/orgChart1"/>
    <dgm:cxn modelId="{910954D6-2B91-4EFD-8601-0857782163BD}" srcId="{765A9C94-3509-4E73-BBFF-3FAC1952F847}" destId="{93E43298-E01F-44C2-B2A8-DF3A4091CFF9}" srcOrd="0" destOrd="0" parTransId="{BCD0DE92-A94D-43C4-8746-2E3463EE27DD}" sibTransId="{9A75FDBD-B2E3-4C54-8A45-938436460F7D}"/>
    <dgm:cxn modelId="{40DCB0B9-4DF1-476C-9A08-D4E19F42726F}" type="presOf" srcId="{EA4587EB-16B2-4CAC-A7FF-3F182B9111CF}" destId="{F15D1BE6-3A0E-4F5C-9C6D-9F75649BF559}" srcOrd="0" destOrd="0" presId="urn:microsoft.com/office/officeart/2005/8/layout/orgChart1"/>
    <dgm:cxn modelId="{B8300FF4-2D18-4951-AA2D-24288373EC47}" type="presOf" srcId="{655A2568-93A1-42EE-B0A1-6949005D01F2}" destId="{35D73CE8-412A-452E-8264-7A87CC3506D3}" srcOrd="0" destOrd="0" presId="urn:microsoft.com/office/officeart/2005/8/layout/orgChart1"/>
    <dgm:cxn modelId="{900CD2FC-FD07-400E-A525-6041AD5D9DD2}" type="presOf" srcId="{93E43298-E01F-44C2-B2A8-DF3A4091CFF9}" destId="{21114DB0-7B68-4A52-B74F-B301A8F8330A}" srcOrd="1" destOrd="0" presId="urn:microsoft.com/office/officeart/2005/8/layout/orgChart1"/>
    <dgm:cxn modelId="{FDF8DC6D-EBDD-4098-8B35-F2EC1ABE20D3}" type="presOf" srcId="{2E3CDDC0-6180-44ED-94DA-53293643B7D8}" destId="{3361C7BE-036E-4FD0-8F42-F227CF78AFF0}" srcOrd="1" destOrd="0" presId="urn:microsoft.com/office/officeart/2005/8/layout/orgChart1"/>
    <dgm:cxn modelId="{3A1F6CCA-8AFD-427F-8DB3-B5E59A405351}" type="presOf" srcId="{0973DC88-30CA-47D0-A079-2CBA5CD20B92}" destId="{3515E9D3-7547-45DF-B77F-D92824E65255}" srcOrd="0" destOrd="0" presId="urn:microsoft.com/office/officeart/2005/8/layout/orgChart1"/>
    <dgm:cxn modelId="{CCDEFFF8-B7CA-4772-9068-BFB354F97CB3}" type="presOf" srcId="{EE38516D-B767-4100-80E8-DA787017030D}" destId="{9589D955-30B0-4090-BB12-5B9506244CDE}" srcOrd="0" destOrd="0" presId="urn:microsoft.com/office/officeart/2005/8/layout/orgChart1"/>
    <dgm:cxn modelId="{5C528CB7-4417-4029-898E-14674FEAC59E}" srcId="{93E43298-E01F-44C2-B2A8-DF3A4091CFF9}" destId="{2E3CDDC0-6180-44ED-94DA-53293643B7D8}" srcOrd="2" destOrd="0" parTransId="{EE38516D-B767-4100-80E8-DA787017030D}" sibTransId="{70226B45-BCD0-464F-AD9D-51FCD533D7CE}"/>
    <dgm:cxn modelId="{B59E4720-457F-441E-8151-2892356706F2}" type="presOf" srcId="{93E43298-E01F-44C2-B2A8-DF3A4091CFF9}" destId="{BD2E9BF1-F9F9-47D6-9D3E-14780D24B092}" srcOrd="0" destOrd="0" presId="urn:microsoft.com/office/officeart/2005/8/layout/orgChart1"/>
    <dgm:cxn modelId="{FB3D3597-6FF7-4DD7-A259-FC632136B71E}" type="presParOf" srcId="{13BD0E56-12BC-4905-B15A-11651E96CFD4}" destId="{767F8267-7DE7-4667-8869-6D28FEC2E8B1}" srcOrd="0" destOrd="0" presId="urn:microsoft.com/office/officeart/2005/8/layout/orgChart1"/>
    <dgm:cxn modelId="{40915058-1DEC-4A92-99A5-277D18983818}" type="presParOf" srcId="{767F8267-7DE7-4667-8869-6D28FEC2E8B1}" destId="{3E462315-7353-4E65-9A0C-3E8070F82471}" srcOrd="0" destOrd="0" presId="urn:microsoft.com/office/officeart/2005/8/layout/orgChart1"/>
    <dgm:cxn modelId="{E24C9D35-BF57-49E1-921A-D62D8DD5F429}" type="presParOf" srcId="{3E462315-7353-4E65-9A0C-3E8070F82471}" destId="{BD2E9BF1-F9F9-47D6-9D3E-14780D24B092}" srcOrd="0" destOrd="0" presId="urn:microsoft.com/office/officeart/2005/8/layout/orgChart1"/>
    <dgm:cxn modelId="{CAB94EC3-D568-4EA0-93B8-3981128C4161}" type="presParOf" srcId="{3E462315-7353-4E65-9A0C-3E8070F82471}" destId="{21114DB0-7B68-4A52-B74F-B301A8F8330A}" srcOrd="1" destOrd="0" presId="urn:microsoft.com/office/officeart/2005/8/layout/orgChart1"/>
    <dgm:cxn modelId="{55110353-F0BE-4AD6-B52F-6E095132FE9F}" type="presParOf" srcId="{767F8267-7DE7-4667-8869-6D28FEC2E8B1}" destId="{95D023CD-FEE1-463F-9C32-158A80660275}" srcOrd="1" destOrd="0" presId="urn:microsoft.com/office/officeart/2005/8/layout/orgChart1"/>
    <dgm:cxn modelId="{C0F4A6A5-B9FF-4D09-9EDE-760AD84A7BD4}" type="presParOf" srcId="{95D023CD-FEE1-463F-9C32-158A80660275}" destId="{F15D1BE6-3A0E-4F5C-9C6D-9F75649BF559}" srcOrd="0" destOrd="0" presId="urn:microsoft.com/office/officeart/2005/8/layout/orgChart1"/>
    <dgm:cxn modelId="{946D060D-7895-4507-A97F-CE01DC5C5EDC}" type="presParOf" srcId="{95D023CD-FEE1-463F-9C32-158A80660275}" destId="{BB88AD33-1D44-4D2F-AF7F-98EB24D851BB}" srcOrd="1" destOrd="0" presId="urn:microsoft.com/office/officeart/2005/8/layout/orgChart1"/>
    <dgm:cxn modelId="{ED8177CD-50D4-4772-BC42-B2AA5F1664E4}" type="presParOf" srcId="{BB88AD33-1D44-4D2F-AF7F-98EB24D851BB}" destId="{D7825601-BD32-489F-8BD4-17BB68BC0B5D}" srcOrd="0" destOrd="0" presId="urn:microsoft.com/office/officeart/2005/8/layout/orgChart1"/>
    <dgm:cxn modelId="{4F6E2674-CDEC-4DE9-B355-DFB10D934403}" type="presParOf" srcId="{D7825601-BD32-489F-8BD4-17BB68BC0B5D}" destId="{35D73CE8-412A-452E-8264-7A87CC3506D3}" srcOrd="0" destOrd="0" presId="urn:microsoft.com/office/officeart/2005/8/layout/orgChart1"/>
    <dgm:cxn modelId="{686A478B-45F0-49FD-A4B4-AD56477A3842}" type="presParOf" srcId="{D7825601-BD32-489F-8BD4-17BB68BC0B5D}" destId="{893DA598-8A73-4FA6-9642-092FF9CD90FA}" srcOrd="1" destOrd="0" presId="urn:microsoft.com/office/officeart/2005/8/layout/orgChart1"/>
    <dgm:cxn modelId="{8F1AEFB1-F4A6-42B6-983B-073713CE680D}" type="presParOf" srcId="{BB88AD33-1D44-4D2F-AF7F-98EB24D851BB}" destId="{DA82EE23-651A-49FB-9719-F7D2550792C4}" srcOrd="1" destOrd="0" presId="urn:microsoft.com/office/officeart/2005/8/layout/orgChart1"/>
    <dgm:cxn modelId="{E0158A5E-3C02-4E83-8B4F-AB9E575C9EF0}" type="presParOf" srcId="{BB88AD33-1D44-4D2F-AF7F-98EB24D851BB}" destId="{8721229B-3C3B-44A1-A98C-E1F8B1A1BA15}" srcOrd="2" destOrd="0" presId="urn:microsoft.com/office/officeart/2005/8/layout/orgChart1"/>
    <dgm:cxn modelId="{6F011B3D-63A1-4A38-B2FC-78DD0D99EEA6}" type="presParOf" srcId="{95D023CD-FEE1-463F-9C32-158A80660275}" destId="{3515E9D3-7547-45DF-B77F-D92824E65255}" srcOrd="2" destOrd="0" presId="urn:microsoft.com/office/officeart/2005/8/layout/orgChart1"/>
    <dgm:cxn modelId="{5CCB9EEE-D5FD-424A-8AA7-AEB4737CA67E}" type="presParOf" srcId="{95D023CD-FEE1-463F-9C32-158A80660275}" destId="{F08E8002-A461-477C-ADB6-C4FBB727FD7A}" srcOrd="3" destOrd="0" presId="urn:microsoft.com/office/officeart/2005/8/layout/orgChart1"/>
    <dgm:cxn modelId="{5044CD72-7131-4548-B83E-89857329F307}" type="presParOf" srcId="{F08E8002-A461-477C-ADB6-C4FBB727FD7A}" destId="{1D210164-0918-4041-84D2-5013F1BAB021}" srcOrd="0" destOrd="0" presId="urn:microsoft.com/office/officeart/2005/8/layout/orgChart1"/>
    <dgm:cxn modelId="{BE42B97C-4A51-4111-BD30-91AEB08D150C}" type="presParOf" srcId="{1D210164-0918-4041-84D2-5013F1BAB021}" destId="{A07F5596-2B06-4AD8-8EE0-C8A22C40372C}" srcOrd="0" destOrd="0" presId="urn:microsoft.com/office/officeart/2005/8/layout/orgChart1"/>
    <dgm:cxn modelId="{2457A2D9-A953-4D55-956B-96F27AC8D761}" type="presParOf" srcId="{1D210164-0918-4041-84D2-5013F1BAB021}" destId="{BABBBC6E-4386-4E33-8744-A736FE466A63}" srcOrd="1" destOrd="0" presId="urn:microsoft.com/office/officeart/2005/8/layout/orgChart1"/>
    <dgm:cxn modelId="{D5C59679-7C33-43FF-9B3B-4131244198AD}" type="presParOf" srcId="{F08E8002-A461-477C-ADB6-C4FBB727FD7A}" destId="{B8D3A47C-C8E4-4262-9E6A-69B4765042A5}" srcOrd="1" destOrd="0" presId="urn:microsoft.com/office/officeart/2005/8/layout/orgChart1"/>
    <dgm:cxn modelId="{D35EC58A-B984-4833-9015-5E3B5DA6E708}" type="presParOf" srcId="{F08E8002-A461-477C-ADB6-C4FBB727FD7A}" destId="{8041B029-80B5-47A0-AA35-65D1351C4E85}" srcOrd="2" destOrd="0" presId="urn:microsoft.com/office/officeart/2005/8/layout/orgChart1"/>
    <dgm:cxn modelId="{8EAA6E0D-3AE2-4CE3-92FC-F6DB0320F62C}" type="presParOf" srcId="{95D023CD-FEE1-463F-9C32-158A80660275}" destId="{9589D955-30B0-4090-BB12-5B9506244CDE}" srcOrd="4" destOrd="0" presId="urn:microsoft.com/office/officeart/2005/8/layout/orgChart1"/>
    <dgm:cxn modelId="{17DDF95D-7590-42B0-8A9A-2BBED02311EF}" type="presParOf" srcId="{95D023CD-FEE1-463F-9C32-158A80660275}" destId="{33BD8B14-5C69-4958-8FC2-F987FD69EAA5}" srcOrd="5" destOrd="0" presId="urn:microsoft.com/office/officeart/2005/8/layout/orgChart1"/>
    <dgm:cxn modelId="{88C2768E-0285-47BD-B83A-8425CB4AF206}" type="presParOf" srcId="{33BD8B14-5C69-4958-8FC2-F987FD69EAA5}" destId="{E9535306-81B7-4AF1-BF3D-97DDB0FF0FB3}" srcOrd="0" destOrd="0" presId="urn:microsoft.com/office/officeart/2005/8/layout/orgChart1"/>
    <dgm:cxn modelId="{D1748B8C-9DE9-4A6E-B95F-12F2C44D6108}" type="presParOf" srcId="{E9535306-81B7-4AF1-BF3D-97DDB0FF0FB3}" destId="{37D408A3-5AE7-498C-A21A-B93FE768A0EF}" srcOrd="0" destOrd="0" presId="urn:microsoft.com/office/officeart/2005/8/layout/orgChart1"/>
    <dgm:cxn modelId="{01893EF9-E9A4-4C6E-9E0E-4C120243F0AA}" type="presParOf" srcId="{E9535306-81B7-4AF1-BF3D-97DDB0FF0FB3}" destId="{3361C7BE-036E-4FD0-8F42-F227CF78AFF0}" srcOrd="1" destOrd="0" presId="urn:microsoft.com/office/officeart/2005/8/layout/orgChart1"/>
    <dgm:cxn modelId="{F9DDA486-F62A-4F61-8E25-68B943368FF8}" type="presParOf" srcId="{33BD8B14-5C69-4958-8FC2-F987FD69EAA5}" destId="{5BC10126-37C3-4ED9-86A8-2E09605F7FEC}" srcOrd="1" destOrd="0" presId="urn:microsoft.com/office/officeart/2005/8/layout/orgChart1"/>
    <dgm:cxn modelId="{C1545E35-64C2-4E65-B234-A05E09E632EA}" type="presParOf" srcId="{33BD8B14-5C69-4958-8FC2-F987FD69EAA5}" destId="{36AE8C48-2543-4537-8FC7-78C99EC7E2F1}" srcOrd="2" destOrd="0" presId="urn:microsoft.com/office/officeart/2005/8/layout/orgChart1"/>
    <dgm:cxn modelId="{ECD63E11-7BBF-4B8F-B379-3CDB208F9B3A}" type="presParOf" srcId="{95D023CD-FEE1-463F-9C32-158A80660275}" destId="{CF564DF0-DA49-404B-8B48-B2E18DE0BD92}" srcOrd="6" destOrd="0" presId="urn:microsoft.com/office/officeart/2005/8/layout/orgChart1"/>
    <dgm:cxn modelId="{C39CE81F-D85C-42AC-BA0D-432FC3A03F5B}" type="presParOf" srcId="{95D023CD-FEE1-463F-9C32-158A80660275}" destId="{0DBF0918-8049-487F-B92E-C0B1E725FAFD}" srcOrd="7" destOrd="0" presId="urn:microsoft.com/office/officeart/2005/8/layout/orgChart1"/>
    <dgm:cxn modelId="{F0C5ED9A-84F0-409C-9FC3-15A7DF17D748}" type="presParOf" srcId="{0DBF0918-8049-487F-B92E-C0B1E725FAFD}" destId="{13599369-0DF7-4FD1-A37E-495B8652C2CF}" srcOrd="0" destOrd="0" presId="urn:microsoft.com/office/officeart/2005/8/layout/orgChart1"/>
    <dgm:cxn modelId="{8DC57DD4-BEDD-4E76-9CEF-AC3FD2FEB0B7}" type="presParOf" srcId="{13599369-0DF7-4FD1-A37E-495B8652C2CF}" destId="{DDB1A48B-26E3-4E27-B089-2CF5F98F50B2}" srcOrd="0" destOrd="0" presId="urn:microsoft.com/office/officeart/2005/8/layout/orgChart1"/>
    <dgm:cxn modelId="{18FD6D8C-2CD5-48DF-B6FF-D4EF308862F3}" type="presParOf" srcId="{13599369-0DF7-4FD1-A37E-495B8652C2CF}" destId="{C8363237-83E6-4BFC-9689-B80B7C9991E6}" srcOrd="1" destOrd="0" presId="urn:microsoft.com/office/officeart/2005/8/layout/orgChart1"/>
    <dgm:cxn modelId="{AB3C7E07-B1B3-4979-AFB4-407A0C17A821}" type="presParOf" srcId="{0DBF0918-8049-487F-B92E-C0B1E725FAFD}" destId="{FE522F43-5D20-452C-AF32-BB7B228DC0D0}" srcOrd="1" destOrd="0" presId="urn:microsoft.com/office/officeart/2005/8/layout/orgChart1"/>
    <dgm:cxn modelId="{224C93B1-18B6-46EF-9EA1-4BACB3E37ED5}" type="presParOf" srcId="{0DBF0918-8049-487F-B92E-C0B1E725FAFD}" destId="{6736945D-53B2-4F5C-8BD3-9BDC1D8FE056}" srcOrd="2" destOrd="0" presId="urn:microsoft.com/office/officeart/2005/8/layout/orgChart1"/>
    <dgm:cxn modelId="{1E3FAE03-A9F5-44D4-B304-E1EA28361393}" type="presParOf" srcId="{767F8267-7DE7-4667-8869-6D28FEC2E8B1}" destId="{BED3B251-851E-4214-9A8E-4CE7BA0BDC6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791CA5-1922-44A4-B55C-6212D914B806}" type="doc">
      <dgm:prSet loTypeId="urn:microsoft.com/office/officeart/2005/8/layout/cycle3" loCatId="cycle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BB1CB28A-BF1F-46AC-9683-E8DD52F634D4}">
      <dgm:prSet phldrT="[Текст]"/>
      <dgm:spPr/>
      <dgm:t>
        <a:bodyPr/>
        <a:lstStyle/>
        <a:p>
          <a:r>
            <a:rPr lang="ru-RU" dirty="0" smtClean="0"/>
            <a:t>Записывать</a:t>
          </a:r>
          <a:endParaRPr lang="ru-RU" dirty="0"/>
        </a:p>
      </dgm:t>
    </dgm:pt>
    <dgm:pt modelId="{D825A394-619F-4C1D-B745-3B5D5BA36B44}" type="parTrans" cxnId="{DC836D82-2D14-4613-9B01-84D995600F13}">
      <dgm:prSet/>
      <dgm:spPr/>
      <dgm:t>
        <a:bodyPr/>
        <a:lstStyle/>
        <a:p>
          <a:endParaRPr lang="ru-RU"/>
        </a:p>
      </dgm:t>
    </dgm:pt>
    <dgm:pt modelId="{AB06F206-60BB-4906-9F8C-908FD23C50DA}" type="sibTrans" cxnId="{DC836D82-2D14-4613-9B01-84D995600F13}">
      <dgm:prSet/>
      <dgm:spPr/>
      <dgm:t>
        <a:bodyPr/>
        <a:lstStyle/>
        <a:p>
          <a:endParaRPr lang="ru-RU"/>
        </a:p>
      </dgm:t>
    </dgm:pt>
    <dgm:pt modelId="{4A3A7C9A-13FB-4A90-944C-C3F4E39A144D}">
      <dgm:prSet phldrT="[Текст]"/>
      <dgm:spPr/>
      <dgm:t>
        <a:bodyPr/>
        <a:lstStyle/>
        <a:p>
          <a:r>
            <a:rPr lang="ru-RU" dirty="0" smtClean="0"/>
            <a:t>Планировать</a:t>
          </a:r>
          <a:endParaRPr lang="ru-RU" dirty="0"/>
        </a:p>
      </dgm:t>
    </dgm:pt>
    <dgm:pt modelId="{64AE0F76-74C4-42C4-989F-AC7943886E89}" type="parTrans" cxnId="{2CB1F993-B47D-4177-B65A-6EAFE9A7660D}">
      <dgm:prSet/>
      <dgm:spPr/>
      <dgm:t>
        <a:bodyPr/>
        <a:lstStyle/>
        <a:p>
          <a:endParaRPr lang="ru-RU"/>
        </a:p>
      </dgm:t>
    </dgm:pt>
    <dgm:pt modelId="{6CDB8B4F-9DB9-484C-A2FB-0FD3B016892F}" type="sibTrans" cxnId="{2CB1F993-B47D-4177-B65A-6EAFE9A7660D}">
      <dgm:prSet/>
      <dgm:spPr/>
      <dgm:t>
        <a:bodyPr/>
        <a:lstStyle/>
        <a:p>
          <a:endParaRPr lang="ru-RU"/>
        </a:p>
      </dgm:t>
    </dgm:pt>
    <dgm:pt modelId="{462CA6F7-42AE-40A1-9773-9232FD735060}">
      <dgm:prSet phldrT="[Текст]"/>
      <dgm:spPr/>
      <dgm:t>
        <a:bodyPr/>
        <a:lstStyle/>
        <a:p>
          <a:r>
            <a:rPr lang="ru-RU" dirty="0" smtClean="0"/>
            <a:t>Делить на категории</a:t>
          </a:r>
          <a:endParaRPr lang="ru-RU" dirty="0"/>
        </a:p>
      </dgm:t>
    </dgm:pt>
    <dgm:pt modelId="{6F6F78DC-9626-4404-9C05-47162E36F934}" type="parTrans" cxnId="{A07F070E-6FF6-4BF5-9E03-7D49D3979293}">
      <dgm:prSet/>
      <dgm:spPr/>
      <dgm:t>
        <a:bodyPr/>
        <a:lstStyle/>
        <a:p>
          <a:endParaRPr lang="ru-RU"/>
        </a:p>
      </dgm:t>
    </dgm:pt>
    <dgm:pt modelId="{F132E68F-F9E1-44D8-8389-385F08346985}" type="sibTrans" cxnId="{A07F070E-6FF6-4BF5-9E03-7D49D3979293}">
      <dgm:prSet/>
      <dgm:spPr/>
      <dgm:t>
        <a:bodyPr/>
        <a:lstStyle/>
        <a:p>
          <a:endParaRPr lang="ru-RU"/>
        </a:p>
      </dgm:t>
    </dgm:pt>
    <dgm:pt modelId="{FBAD08BC-CA69-4C03-9FE4-679DF8510660}">
      <dgm:prSet phldrT="[Текст]"/>
      <dgm:spPr/>
      <dgm:t>
        <a:bodyPr/>
        <a:lstStyle/>
        <a:p>
          <a:r>
            <a:rPr lang="ru-RU" dirty="0" smtClean="0"/>
            <a:t>Сохранять</a:t>
          </a:r>
          <a:endParaRPr lang="ru-RU" dirty="0"/>
        </a:p>
      </dgm:t>
    </dgm:pt>
    <dgm:pt modelId="{F9633867-456B-4102-9920-40509E53232F}" type="parTrans" cxnId="{41CB5C73-02B7-43E7-A025-2A00626549FE}">
      <dgm:prSet/>
      <dgm:spPr/>
      <dgm:t>
        <a:bodyPr/>
        <a:lstStyle/>
        <a:p>
          <a:endParaRPr lang="ru-RU"/>
        </a:p>
      </dgm:t>
    </dgm:pt>
    <dgm:pt modelId="{AB77DC2C-0923-4812-BFF3-12067A75FB75}" type="sibTrans" cxnId="{41CB5C73-02B7-43E7-A025-2A00626549FE}">
      <dgm:prSet/>
      <dgm:spPr/>
      <dgm:t>
        <a:bodyPr/>
        <a:lstStyle/>
        <a:p>
          <a:endParaRPr lang="ru-RU"/>
        </a:p>
      </dgm:t>
    </dgm:pt>
    <dgm:pt modelId="{20B4BCD2-2EC1-481C-A7DF-3B73B932E140}">
      <dgm:prSet phldrT="[Текст]"/>
      <dgm:spPr/>
      <dgm:t>
        <a:bodyPr/>
        <a:lstStyle/>
        <a:p>
          <a:r>
            <a:rPr lang="ru-RU" dirty="0" smtClean="0"/>
            <a:t>Не брать в долг</a:t>
          </a:r>
          <a:endParaRPr lang="ru-RU" dirty="0"/>
        </a:p>
      </dgm:t>
    </dgm:pt>
    <dgm:pt modelId="{611413FB-A85F-415E-8087-B4133AFD78A2}" type="parTrans" cxnId="{800CCA17-DC6A-4A73-A956-EFAA8AC4B373}">
      <dgm:prSet/>
      <dgm:spPr/>
      <dgm:t>
        <a:bodyPr/>
        <a:lstStyle/>
        <a:p>
          <a:endParaRPr lang="ru-RU"/>
        </a:p>
      </dgm:t>
    </dgm:pt>
    <dgm:pt modelId="{2AB9C52B-DE4B-43B5-B80D-3296E7485986}" type="sibTrans" cxnId="{800CCA17-DC6A-4A73-A956-EFAA8AC4B373}">
      <dgm:prSet/>
      <dgm:spPr/>
      <dgm:t>
        <a:bodyPr/>
        <a:lstStyle/>
        <a:p>
          <a:endParaRPr lang="ru-RU"/>
        </a:p>
      </dgm:t>
    </dgm:pt>
    <dgm:pt modelId="{9E965A25-638A-45FD-BA62-40D7B529CD27}">
      <dgm:prSet/>
      <dgm:spPr/>
      <dgm:t>
        <a:bodyPr/>
        <a:lstStyle/>
        <a:p>
          <a:r>
            <a:rPr lang="ru-RU" dirty="0" smtClean="0"/>
            <a:t>Откладывать</a:t>
          </a:r>
          <a:endParaRPr lang="ru-RU" dirty="0"/>
        </a:p>
      </dgm:t>
    </dgm:pt>
    <dgm:pt modelId="{9237C9FE-FC60-4713-AD8D-5832F792D31F}" type="parTrans" cxnId="{418B0204-01D7-485C-9165-3EFE514C12B2}">
      <dgm:prSet/>
      <dgm:spPr/>
      <dgm:t>
        <a:bodyPr/>
        <a:lstStyle/>
        <a:p>
          <a:endParaRPr lang="ru-RU"/>
        </a:p>
      </dgm:t>
    </dgm:pt>
    <dgm:pt modelId="{6FA376FF-B0DF-48BD-B7C4-11D625B850BB}" type="sibTrans" cxnId="{418B0204-01D7-485C-9165-3EFE514C12B2}">
      <dgm:prSet/>
      <dgm:spPr/>
      <dgm:t>
        <a:bodyPr/>
        <a:lstStyle/>
        <a:p>
          <a:endParaRPr lang="ru-RU"/>
        </a:p>
      </dgm:t>
    </dgm:pt>
    <dgm:pt modelId="{6D9B2C95-6AB4-435C-B4F2-4BEE749CF2C0}" type="pres">
      <dgm:prSet presAssocID="{A2791CA5-1922-44A4-B55C-6212D914B8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47F648-8861-4A5C-A3D5-E8CFD218BB04}" type="pres">
      <dgm:prSet presAssocID="{A2791CA5-1922-44A4-B55C-6212D914B806}" presName="cycle" presStyleCnt="0"/>
      <dgm:spPr/>
    </dgm:pt>
    <dgm:pt modelId="{9D6EB9BB-9E96-482F-A6A6-3708BC429104}" type="pres">
      <dgm:prSet presAssocID="{BB1CB28A-BF1F-46AC-9683-E8DD52F634D4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33574-8460-4DD9-8E8A-C0FA5E22BD8F}" type="pres">
      <dgm:prSet presAssocID="{AB06F206-60BB-4906-9F8C-908FD23C50DA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A432428C-6C08-4857-BD54-D5733D898423}" type="pres">
      <dgm:prSet presAssocID="{4A3A7C9A-13FB-4A90-944C-C3F4E39A144D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344220-0BAF-4589-AFB9-24A9DDD5C27C}" type="pres">
      <dgm:prSet presAssocID="{462CA6F7-42AE-40A1-9773-9232FD735060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EB5D8-956A-4513-9F1C-4C30902536D6}" type="pres">
      <dgm:prSet presAssocID="{9E965A25-638A-45FD-BA62-40D7B529CD27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CEC95-1DC6-4421-BF17-8F283DFA5515}" type="pres">
      <dgm:prSet presAssocID="{FBAD08BC-CA69-4C03-9FE4-679DF8510660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FC56B-72F0-49AF-905B-0EC8E6D46396}" type="pres">
      <dgm:prSet presAssocID="{20B4BCD2-2EC1-481C-A7DF-3B73B932E140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7F070E-6FF6-4BF5-9E03-7D49D3979293}" srcId="{A2791CA5-1922-44A4-B55C-6212D914B806}" destId="{462CA6F7-42AE-40A1-9773-9232FD735060}" srcOrd="2" destOrd="0" parTransId="{6F6F78DC-9626-4404-9C05-47162E36F934}" sibTransId="{F132E68F-F9E1-44D8-8389-385F08346985}"/>
    <dgm:cxn modelId="{83DE0502-A8AA-4BDD-9777-91E4FFAC631B}" type="presOf" srcId="{9E965A25-638A-45FD-BA62-40D7B529CD27}" destId="{A81EB5D8-956A-4513-9F1C-4C30902536D6}" srcOrd="0" destOrd="0" presId="urn:microsoft.com/office/officeart/2005/8/layout/cycle3"/>
    <dgm:cxn modelId="{2CB1F993-B47D-4177-B65A-6EAFE9A7660D}" srcId="{A2791CA5-1922-44A4-B55C-6212D914B806}" destId="{4A3A7C9A-13FB-4A90-944C-C3F4E39A144D}" srcOrd="1" destOrd="0" parTransId="{64AE0F76-74C4-42C4-989F-AC7943886E89}" sibTransId="{6CDB8B4F-9DB9-484C-A2FB-0FD3B016892F}"/>
    <dgm:cxn modelId="{C887BD44-F5F2-4D6E-AD26-5656A10B5349}" type="presOf" srcId="{AB06F206-60BB-4906-9F8C-908FD23C50DA}" destId="{2DC33574-8460-4DD9-8E8A-C0FA5E22BD8F}" srcOrd="0" destOrd="0" presId="urn:microsoft.com/office/officeart/2005/8/layout/cycle3"/>
    <dgm:cxn modelId="{C0CCE267-03BF-41DC-BC57-BB310983D06C}" type="presOf" srcId="{462CA6F7-42AE-40A1-9773-9232FD735060}" destId="{D9344220-0BAF-4589-AFB9-24A9DDD5C27C}" srcOrd="0" destOrd="0" presId="urn:microsoft.com/office/officeart/2005/8/layout/cycle3"/>
    <dgm:cxn modelId="{41CB5C73-02B7-43E7-A025-2A00626549FE}" srcId="{A2791CA5-1922-44A4-B55C-6212D914B806}" destId="{FBAD08BC-CA69-4C03-9FE4-679DF8510660}" srcOrd="4" destOrd="0" parTransId="{F9633867-456B-4102-9920-40509E53232F}" sibTransId="{AB77DC2C-0923-4812-BFF3-12067A75FB75}"/>
    <dgm:cxn modelId="{DC836D82-2D14-4613-9B01-84D995600F13}" srcId="{A2791CA5-1922-44A4-B55C-6212D914B806}" destId="{BB1CB28A-BF1F-46AC-9683-E8DD52F634D4}" srcOrd="0" destOrd="0" parTransId="{D825A394-619F-4C1D-B745-3B5D5BA36B44}" sibTransId="{AB06F206-60BB-4906-9F8C-908FD23C50DA}"/>
    <dgm:cxn modelId="{38B16D37-D489-4FD5-BEE0-CA1396D06A56}" type="presOf" srcId="{20B4BCD2-2EC1-481C-A7DF-3B73B932E140}" destId="{CF9FC56B-72F0-49AF-905B-0EC8E6D46396}" srcOrd="0" destOrd="0" presId="urn:microsoft.com/office/officeart/2005/8/layout/cycle3"/>
    <dgm:cxn modelId="{F11E6357-40F7-411B-9E82-517569E1433B}" type="presOf" srcId="{BB1CB28A-BF1F-46AC-9683-E8DD52F634D4}" destId="{9D6EB9BB-9E96-482F-A6A6-3708BC429104}" srcOrd="0" destOrd="0" presId="urn:microsoft.com/office/officeart/2005/8/layout/cycle3"/>
    <dgm:cxn modelId="{A87525C0-957A-4CBB-B177-0E5A71FF617F}" type="presOf" srcId="{4A3A7C9A-13FB-4A90-944C-C3F4E39A144D}" destId="{A432428C-6C08-4857-BD54-D5733D898423}" srcOrd="0" destOrd="0" presId="urn:microsoft.com/office/officeart/2005/8/layout/cycle3"/>
    <dgm:cxn modelId="{800CCA17-DC6A-4A73-A956-EFAA8AC4B373}" srcId="{A2791CA5-1922-44A4-B55C-6212D914B806}" destId="{20B4BCD2-2EC1-481C-A7DF-3B73B932E140}" srcOrd="5" destOrd="0" parTransId="{611413FB-A85F-415E-8087-B4133AFD78A2}" sibTransId="{2AB9C52B-DE4B-43B5-B80D-3296E7485986}"/>
    <dgm:cxn modelId="{746B13DC-21B4-4809-857A-3E7632B8E253}" type="presOf" srcId="{A2791CA5-1922-44A4-B55C-6212D914B806}" destId="{6D9B2C95-6AB4-435C-B4F2-4BEE749CF2C0}" srcOrd="0" destOrd="0" presId="urn:microsoft.com/office/officeart/2005/8/layout/cycle3"/>
    <dgm:cxn modelId="{F48B7774-A74E-4FED-A5BE-D0F95CA16B56}" type="presOf" srcId="{FBAD08BC-CA69-4C03-9FE4-679DF8510660}" destId="{3B1CEC95-1DC6-4421-BF17-8F283DFA5515}" srcOrd="0" destOrd="0" presId="urn:microsoft.com/office/officeart/2005/8/layout/cycle3"/>
    <dgm:cxn modelId="{418B0204-01D7-485C-9165-3EFE514C12B2}" srcId="{A2791CA5-1922-44A4-B55C-6212D914B806}" destId="{9E965A25-638A-45FD-BA62-40D7B529CD27}" srcOrd="3" destOrd="0" parTransId="{9237C9FE-FC60-4713-AD8D-5832F792D31F}" sibTransId="{6FA376FF-B0DF-48BD-B7C4-11D625B850BB}"/>
    <dgm:cxn modelId="{C6249247-CA8C-43DC-8003-FA075092F37F}" type="presParOf" srcId="{6D9B2C95-6AB4-435C-B4F2-4BEE749CF2C0}" destId="{6F47F648-8861-4A5C-A3D5-E8CFD218BB04}" srcOrd="0" destOrd="0" presId="urn:microsoft.com/office/officeart/2005/8/layout/cycle3"/>
    <dgm:cxn modelId="{6DB67F90-2C11-4D67-A1C4-A66AD6DDCE1B}" type="presParOf" srcId="{6F47F648-8861-4A5C-A3D5-E8CFD218BB04}" destId="{9D6EB9BB-9E96-482F-A6A6-3708BC429104}" srcOrd="0" destOrd="0" presId="urn:microsoft.com/office/officeart/2005/8/layout/cycle3"/>
    <dgm:cxn modelId="{BB2332AC-11EC-4FFB-877D-814D43C74FBF}" type="presParOf" srcId="{6F47F648-8861-4A5C-A3D5-E8CFD218BB04}" destId="{2DC33574-8460-4DD9-8E8A-C0FA5E22BD8F}" srcOrd="1" destOrd="0" presId="urn:microsoft.com/office/officeart/2005/8/layout/cycle3"/>
    <dgm:cxn modelId="{A4CE5064-90FA-4539-8CB7-9003B8B2DC91}" type="presParOf" srcId="{6F47F648-8861-4A5C-A3D5-E8CFD218BB04}" destId="{A432428C-6C08-4857-BD54-D5733D898423}" srcOrd="2" destOrd="0" presId="urn:microsoft.com/office/officeart/2005/8/layout/cycle3"/>
    <dgm:cxn modelId="{C4889ABA-D3C2-47F2-B791-BCE2C47FBC5B}" type="presParOf" srcId="{6F47F648-8861-4A5C-A3D5-E8CFD218BB04}" destId="{D9344220-0BAF-4589-AFB9-24A9DDD5C27C}" srcOrd="3" destOrd="0" presId="urn:microsoft.com/office/officeart/2005/8/layout/cycle3"/>
    <dgm:cxn modelId="{EE4DCAF1-E5E5-47F9-B670-9C3D5BF365E4}" type="presParOf" srcId="{6F47F648-8861-4A5C-A3D5-E8CFD218BB04}" destId="{A81EB5D8-956A-4513-9F1C-4C30902536D6}" srcOrd="4" destOrd="0" presId="urn:microsoft.com/office/officeart/2005/8/layout/cycle3"/>
    <dgm:cxn modelId="{191364FF-39B5-496D-8EDC-60AD99FE7CE5}" type="presParOf" srcId="{6F47F648-8861-4A5C-A3D5-E8CFD218BB04}" destId="{3B1CEC95-1DC6-4421-BF17-8F283DFA5515}" srcOrd="5" destOrd="0" presId="urn:microsoft.com/office/officeart/2005/8/layout/cycle3"/>
    <dgm:cxn modelId="{62BC4397-75CA-43FF-8728-14CCC2342C97}" type="presParOf" srcId="{6F47F648-8861-4A5C-A3D5-E8CFD218BB04}" destId="{CF9FC56B-72F0-49AF-905B-0EC8E6D46396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B55A0-1F2F-4243-8BB9-094AD3BB73F2}">
      <dsp:nvSpPr>
        <dsp:cNvPr id="0" name=""/>
        <dsp:cNvSpPr/>
      </dsp:nvSpPr>
      <dsp:spPr>
        <a:xfrm>
          <a:off x="-1126625" y="-609950"/>
          <a:ext cx="2891373" cy="48297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3E0153-39D3-4207-9F26-F80B2924DF0A}">
      <dsp:nvSpPr>
        <dsp:cNvPr id="0" name=""/>
        <dsp:cNvSpPr/>
      </dsp:nvSpPr>
      <dsp:spPr>
        <a:xfrm>
          <a:off x="902448" y="295867"/>
          <a:ext cx="8241568" cy="48964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Внутренние</a:t>
          </a:r>
          <a:endParaRPr lang="ru-RU" sz="4700" kern="1200" dirty="0"/>
        </a:p>
      </dsp:txBody>
      <dsp:txXfrm>
        <a:off x="902448" y="295867"/>
        <a:ext cx="4120784" cy="2325832"/>
      </dsp:txXfrm>
    </dsp:sp>
    <dsp:sp modelId="{0B7B2866-0661-4D95-AAED-0C59CB02995F}">
      <dsp:nvSpPr>
        <dsp:cNvPr id="0" name=""/>
        <dsp:cNvSpPr/>
      </dsp:nvSpPr>
      <dsp:spPr>
        <a:xfrm>
          <a:off x="71354" y="2362539"/>
          <a:ext cx="1609903" cy="229412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A991B1-A7C7-44FC-A0C8-F527F8BCE26C}">
      <dsp:nvSpPr>
        <dsp:cNvPr id="0" name=""/>
        <dsp:cNvSpPr/>
      </dsp:nvSpPr>
      <dsp:spPr>
        <a:xfrm>
          <a:off x="902213" y="2173366"/>
          <a:ext cx="8241769" cy="31695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Внешние</a:t>
          </a:r>
          <a:endParaRPr lang="ru-RU" sz="4700" kern="1200" dirty="0"/>
        </a:p>
      </dsp:txBody>
      <dsp:txXfrm>
        <a:off x="902213" y="2173366"/>
        <a:ext cx="4120884" cy="3169543"/>
      </dsp:txXfrm>
    </dsp:sp>
    <dsp:sp modelId="{5DE5F289-8A53-4157-A9DD-48B02D014017}">
      <dsp:nvSpPr>
        <dsp:cNvPr id="0" name=""/>
        <dsp:cNvSpPr/>
      </dsp:nvSpPr>
      <dsp:spPr>
        <a:xfrm>
          <a:off x="4893411" y="334794"/>
          <a:ext cx="4380292" cy="229412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kern="1200" dirty="0" smtClean="0"/>
            <a:t>возникают между участниками (членами) домашнего хозяйства по поводу формирования и распределения фондов денежных средств, являющихся общими для домашнего хозяйства, между его членами.</a:t>
          </a:r>
          <a:endParaRPr lang="ru-RU" sz="1200" kern="1200" dirty="0"/>
        </a:p>
      </dsp:txBody>
      <dsp:txXfrm>
        <a:off x="4893411" y="334794"/>
        <a:ext cx="4380292" cy="2294127"/>
      </dsp:txXfrm>
    </dsp:sp>
    <dsp:sp modelId="{820C57DF-7091-44A3-8399-6A6A665B2650}">
      <dsp:nvSpPr>
        <dsp:cNvPr id="0" name=""/>
        <dsp:cNvSpPr/>
      </dsp:nvSpPr>
      <dsp:spPr>
        <a:xfrm>
          <a:off x="4958481" y="2087841"/>
          <a:ext cx="4250151" cy="337629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/>
            <a:t>с предприятиями и организациями, производящими товары, работы и услуги, потребляемые членами домашнего хозяйства;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/>
            <a:t>с государством по поводу формирования и использования бюджета и внебюджетных фондов;</a:t>
          </a:r>
          <a:endParaRPr lang="ru-RU" sz="1100" b="0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/>
            <a:t>с коммерческими банками по поводу предоставления во временное пользование, хранящихся на различных счетах денежных средств, а также по поводу заимствования денежных средств (домашнее хозяйство как кредитор и как заёмщик банка);</a:t>
          </a:r>
          <a:endParaRPr lang="ru-RU" sz="1100" b="0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/>
            <a:t>со страховыми компаниями (страховщиками) по поводу страхования своих рисков;</a:t>
          </a:r>
          <a:endParaRPr lang="ru-RU" sz="1100" b="0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/>
            <a:t>с другими домашними хозяйствами.</a:t>
          </a:r>
          <a:endParaRPr lang="ru-RU" sz="1100" b="0" i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/>
            <a:t>с работодателями</a:t>
          </a:r>
          <a:endParaRPr lang="ru-RU" sz="1100" b="0" i="0" kern="1200" dirty="0"/>
        </a:p>
      </dsp:txBody>
      <dsp:txXfrm>
        <a:off x="4958481" y="2087841"/>
        <a:ext cx="4250151" cy="3376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564DF0-DA49-404B-8B48-B2E18DE0BD92}">
      <dsp:nvSpPr>
        <dsp:cNvPr id="0" name=""/>
        <dsp:cNvSpPr/>
      </dsp:nvSpPr>
      <dsp:spPr>
        <a:xfrm>
          <a:off x="4392612" y="1817098"/>
          <a:ext cx="3440321" cy="398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26"/>
              </a:lnTo>
              <a:lnTo>
                <a:pt x="3440321" y="199026"/>
              </a:lnTo>
              <a:lnTo>
                <a:pt x="3440321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89D955-30B0-4090-BB12-5B9506244CDE}">
      <dsp:nvSpPr>
        <dsp:cNvPr id="0" name=""/>
        <dsp:cNvSpPr/>
      </dsp:nvSpPr>
      <dsp:spPr>
        <a:xfrm>
          <a:off x="4392612" y="1817098"/>
          <a:ext cx="1146773" cy="398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26"/>
              </a:lnTo>
              <a:lnTo>
                <a:pt x="1146773" y="199026"/>
              </a:lnTo>
              <a:lnTo>
                <a:pt x="1146773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15E9D3-7547-45DF-B77F-D92824E65255}">
      <dsp:nvSpPr>
        <dsp:cNvPr id="0" name=""/>
        <dsp:cNvSpPr/>
      </dsp:nvSpPr>
      <dsp:spPr>
        <a:xfrm>
          <a:off x="3245838" y="1817098"/>
          <a:ext cx="1146773" cy="398053"/>
        </a:xfrm>
        <a:custGeom>
          <a:avLst/>
          <a:gdLst/>
          <a:ahLst/>
          <a:cxnLst/>
          <a:rect l="0" t="0" r="0" b="0"/>
          <a:pathLst>
            <a:path>
              <a:moveTo>
                <a:pt x="1146773" y="0"/>
              </a:moveTo>
              <a:lnTo>
                <a:pt x="1146773" y="199026"/>
              </a:lnTo>
              <a:lnTo>
                <a:pt x="0" y="199026"/>
              </a:lnTo>
              <a:lnTo>
                <a:pt x="0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D1BE6-3A0E-4F5C-9C6D-9F75649BF559}">
      <dsp:nvSpPr>
        <dsp:cNvPr id="0" name=""/>
        <dsp:cNvSpPr/>
      </dsp:nvSpPr>
      <dsp:spPr>
        <a:xfrm>
          <a:off x="952291" y="1817098"/>
          <a:ext cx="3440321" cy="398053"/>
        </a:xfrm>
        <a:custGeom>
          <a:avLst/>
          <a:gdLst/>
          <a:ahLst/>
          <a:cxnLst/>
          <a:rect l="0" t="0" r="0" b="0"/>
          <a:pathLst>
            <a:path>
              <a:moveTo>
                <a:pt x="3440321" y="0"/>
              </a:moveTo>
              <a:lnTo>
                <a:pt x="3440321" y="199026"/>
              </a:lnTo>
              <a:lnTo>
                <a:pt x="0" y="199026"/>
              </a:lnTo>
              <a:lnTo>
                <a:pt x="0" y="3980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2E9BF1-F9F9-47D6-9D3E-14780D24B092}">
      <dsp:nvSpPr>
        <dsp:cNvPr id="0" name=""/>
        <dsp:cNvSpPr/>
      </dsp:nvSpPr>
      <dsp:spPr>
        <a:xfrm>
          <a:off x="3444865" y="869351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500" b="0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ФУНКЦИИ</a:t>
          </a:r>
        </a:p>
      </dsp:txBody>
      <dsp:txXfrm>
        <a:off x="3444865" y="869351"/>
        <a:ext cx="1895493" cy="947746"/>
      </dsp:txXfrm>
    </dsp:sp>
    <dsp:sp modelId="{35D73CE8-412A-452E-8264-7A87CC3506D3}">
      <dsp:nvSpPr>
        <dsp:cNvPr id="0" name=""/>
        <dsp:cNvSpPr/>
      </dsp:nvSpPr>
      <dsp:spPr>
        <a:xfrm>
          <a:off x="4544" y="2215151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5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распределительная</a:t>
          </a:r>
          <a:r>
            <a:rPr kumimoji="0" lang="ru-RU" altLang="ru-R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sp:txBody>
      <dsp:txXfrm>
        <a:off x="4544" y="2215151"/>
        <a:ext cx="1895493" cy="947746"/>
      </dsp:txXfrm>
    </dsp:sp>
    <dsp:sp modelId="{A07F5596-2B06-4AD8-8EE0-C8A22C40372C}">
      <dsp:nvSpPr>
        <dsp:cNvPr id="0" name=""/>
        <dsp:cNvSpPr/>
      </dsp:nvSpPr>
      <dsp:spPr>
        <a:xfrm>
          <a:off x="2298091" y="2215151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5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контрольная</a:t>
          </a:r>
          <a:r>
            <a:rPr kumimoji="0" lang="ru-RU" altLang="ru-R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sp:txBody>
      <dsp:txXfrm>
        <a:off x="2298091" y="2215151"/>
        <a:ext cx="1895493" cy="947746"/>
      </dsp:txXfrm>
    </dsp:sp>
    <dsp:sp modelId="{37D408A3-5AE7-498C-A21A-B93FE768A0EF}">
      <dsp:nvSpPr>
        <dsp:cNvPr id="0" name=""/>
        <dsp:cNvSpPr/>
      </dsp:nvSpPr>
      <dsp:spPr>
        <a:xfrm>
          <a:off x="4591639" y="2215151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5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регулирующая</a:t>
          </a:r>
          <a:r>
            <a:rPr kumimoji="0" lang="ru-RU" altLang="ru-R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sp:txBody>
      <dsp:txXfrm>
        <a:off x="4591639" y="2215151"/>
        <a:ext cx="1895493" cy="947746"/>
      </dsp:txXfrm>
    </dsp:sp>
    <dsp:sp modelId="{DDB1A48B-26E3-4E27-B089-2CF5F98F50B2}">
      <dsp:nvSpPr>
        <dsp:cNvPr id="0" name=""/>
        <dsp:cNvSpPr/>
      </dsp:nvSpPr>
      <dsp:spPr>
        <a:xfrm>
          <a:off x="6885186" y="2215151"/>
          <a:ext cx="1895493" cy="947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5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charset="0"/>
            </a:rPr>
            <a:t>инвестиционная</a:t>
          </a:r>
          <a:r>
            <a:rPr kumimoji="0" lang="ru-RU" altLang="ru-R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</a:p>
      </dsp:txBody>
      <dsp:txXfrm>
        <a:off x="6885186" y="2215151"/>
        <a:ext cx="1895493" cy="947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33574-8460-4DD9-8E8A-C0FA5E22BD8F}">
      <dsp:nvSpPr>
        <dsp:cNvPr id="0" name=""/>
        <dsp:cNvSpPr/>
      </dsp:nvSpPr>
      <dsp:spPr>
        <a:xfrm>
          <a:off x="1776020" y="-4432"/>
          <a:ext cx="4955247" cy="4955247"/>
        </a:xfrm>
        <a:prstGeom prst="circularArrow">
          <a:avLst>
            <a:gd name="adj1" fmla="val 5274"/>
            <a:gd name="adj2" fmla="val 312630"/>
            <a:gd name="adj3" fmla="val 14222415"/>
            <a:gd name="adj4" fmla="val 17130364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6EB9BB-9E96-482F-A6A6-3708BC429104}">
      <dsp:nvSpPr>
        <dsp:cNvPr id="0" name=""/>
        <dsp:cNvSpPr/>
      </dsp:nvSpPr>
      <dsp:spPr>
        <a:xfrm>
          <a:off x="3308620" y="1521"/>
          <a:ext cx="1890046" cy="9450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Записывать</a:t>
          </a:r>
          <a:endParaRPr lang="ru-RU" sz="2100" kern="1200" dirty="0"/>
        </a:p>
      </dsp:txBody>
      <dsp:txXfrm>
        <a:off x="3354752" y="47653"/>
        <a:ext cx="1797782" cy="852759"/>
      </dsp:txXfrm>
    </dsp:sp>
    <dsp:sp modelId="{A432428C-6C08-4857-BD54-D5733D898423}">
      <dsp:nvSpPr>
        <dsp:cNvPr id="0" name=""/>
        <dsp:cNvSpPr/>
      </dsp:nvSpPr>
      <dsp:spPr>
        <a:xfrm>
          <a:off x="5049541" y="1006643"/>
          <a:ext cx="1890046" cy="9450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Планировать</a:t>
          </a:r>
          <a:endParaRPr lang="ru-RU" sz="2100" kern="1200" dirty="0"/>
        </a:p>
      </dsp:txBody>
      <dsp:txXfrm>
        <a:off x="5095673" y="1052775"/>
        <a:ext cx="1797782" cy="852759"/>
      </dsp:txXfrm>
    </dsp:sp>
    <dsp:sp modelId="{D9344220-0BAF-4589-AFB9-24A9DDD5C27C}">
      <dsp:nvSpPr>
        <dsp:cNvPr id="0" name=""/>
        <dsp:cNvSpPr/>
      </dsp:nvSpPr>
      <dsp:spPr>
        <a:xfrm>
          <a:off x="5049541" y="3016885"/>
          <a:ext cx="1890046" cy="9450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Делить на категории</a:t>
          </a:r>
          <a:endParaRPr lang="ru-RU" sz="2100" kern="1200" dirty="0"/>
        </a:p>
      </dsp:txBody>
      <dsp:txXfrm>
        <a:off x="5095673" y="3063017"/>
        <a:ext cx="1797782" cy="852759"/>
      </dsp:txXfrm>
    </dsp:sp>
    <dsp:sp modelId="{A81EB5D8-956A-4513-9F1C-4C30902536D6}">
      <dsp:nvSpPr>
        <dsp:cNvPr id="0" name=""/>
        <dsp:cNvSpPr/>
      </dsp:nvSpPr>
      <dsp:spPr>
        <a:xfrm>
          <a:off x="3308620" y="4022006"/>
          <a:ext cx="1890046" cy="9450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Откладывать</a:t>
          </a:r>
          <a:endParaRPr lang="ru-RU" sz="2100" kern="1200" dirty="0"/>
        </a:p>
      </dsp:txBody>
      <dsp:txXfrm>
        <a:off x="3354752" y="4068138"/>
        <a:ext cx="1797782" cy="852759"/>
      </dsp:txXfrm>
    </dsp:sp>
    <dsp:sp modelId="{3B1CEC95-1DC6-4421-BF17-8F283DFA5515}">
      <dsp:nvSpPr>
        <dsp:cNvPr id="0" name=""/>
        <dsp:cNvSpPr/>
      </dsp:nvSpPr>
      <dsp:spPr>
        <a:xfrm>
          <a:off x="1567699" y="3016885"/>
          <a:ext cx="1890046" cy="9450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Сохранять</a:t>
          </a:r>
          <a:endParaRPr lang="ru-RU" sz="2100" kern="1200" dirty="0"/>
        </a:p>
      </dsp:txBody>
      <dsp:txXfrm>
        <a:off x="1613831" y="3063017"/>
        <a:ext cx="1797782" cy="852759"/>
      </dsp:txXfrm>
    </dsp:sp>
    <dsp:sp modelId="{CF9FC56B-72F0-49AF-905B-0EC8E6D46396}">
      <dsp:nvSpPr>
        <dsp:cNvPr id="0" name=""/>
        <dsp:cNvSpPr/>
      </dsp:nvSpPr>
      <dsp:spPr>
        <a:xfrm>
          <a:off x="1567699" y="1006643"/>
          <a:ext cx="1890046" cy="9450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Не брать в долг</a:t>
          </a:r>
          <a:endParaRPr lang="ru-RU" sz="2100" kern="1200" dirty="0"/>
        </a:p>
      </dsp:txBody>
      <dsp:txXfrm>
        <a:off x="1613831" y="1052775"/>
        <a:ext cx="1797782" cy="852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F887030-7649-43B3-8205-F4BB7290FB81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9CA069E-4F6C-4276-8DB8-C536B295B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189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2525E-4E3F-4128-977A-479BA34C6011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CB96D-6A88-4E5C-AFB8-6AA42A8B3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4170B-A02A-45E9-8E36-D0B8C69A384B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2C55F-9985-4A63-8144-11C873EA3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6CA2D-4DE8-40AC-8E1D-BA720F232689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1139A-76D4-48B0-B58B-044699481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EEC48-41BE-42DC-A4EC-615BBD82C48F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77373-8FF1-4E3E-B91D-2C0610A0F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F0FA-72A9-478E-A27A-4AFA8A2AC88B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131B0-0B78-4D47-BA59-34003A900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D128D-AFFC-4DF7-8B0E-5A54BA266D20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3B729-2325-4A14-82B5-6AC0DEB13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84F21-03ED-42E5-976B-6BCA3F176D59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4952A-F81E-42D5-8BFC-F6EAC3DAA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81E6F-C7E2-4BC4-AC7A-E1E804103D54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A53-5CEF-445D-84CD-00873F748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A99370-CB83-4EFA-9600-74F788ED7E60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416461-94D4-4D1A-B41A-4562B23BD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2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541338" y="2287588"/>
            <a:ext cx="8061325" cy="1682750"/>
          </a:xfrm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3600" smtClean="0">
                <a:solidFill>
                  <a:schemeClr val="accent1"/>
                </a:solidFill>
                <a:latin typeface="Comic Sans MS" pitchFamily="66" charset="0"/>
              </a:rPr>
              <a:t>Финансы</a:t>
            </a:r>
            <a:r>
              <a:rPr lang="ru-RU" sz="3600" smtClean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ru-RU" sz="3600" smtClean="0">
                <a:solidFill>
                  <a:schemeClr val="accent1"/>
                </a:solidFill>
                <a:latin typeface="Comic Sans MS" pitchFamily="66" charset="0"/>
              </a:rPr>
              <a:t>домашних хозяйств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457200" y="704850"/>
            <a:ext cx="8507413" cy="1787525"/>
          </a:xfrm>
        </p:spPr>
        <p:txBody>
          <a:bodyPr/>
          <a:lstStyle/>
          <a:p>
            <a:r>
              <a:rPr lang="ru-RU" sz="4600" b="1" smtClean="0">
                <a:latin typeface="Comic Sans MS" pitchFamily="66" charset="0"/>
              </a:rPr>
              <a:t>Финансовые ресурсы домохозяйства</a:t>
            </a:r>
            <a:r>
              <a:rPr lang="ru-RU" sz="2400" smtClean="0"/>
              <a:t>– </a:t>
            </a:r>
            <a:r>
              <a:rPr lang="ru-RU" sz="2400" smtClean="0">
                <a:latin typeface="Comic Sans MS" pitchFamily="66" charset="0"/>
              </a:rPr>
              <a:t>это совокупный фонд денежных средств, находящийся в распоряжении семьи.</a:t>
            </a:r>
            <a:r>
              <a:rPr lang="ru-RU" sz="2400" smtClean="0"/>
              <a:t> </a:t>
            </a:r>
            <a:endParaRPr lang="ru-RU" sz="2400" b="1" smtClean="0"/>
          </a:p>
        </p:txBody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>
          <a:xfrm>
            <a:off x="457200" y="2852738"/>
            <a:ext cx="8229600" cy="2808287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200" b="1" u="sng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Создаются два основных фонда: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200" b="1" smtClean="0">
                <a:solidFill>
                  <a:srgbClr val="FF6600"/>
                </a:solidFill>
              </a:rPr>
              <a:t>фонд потребления</a:t>
            </a:r>
            <a:r>
              <a:rPr lang="ru-RU" sz="2200" smtClean="0"/>
              <a:t>, </a:t>
            </a:r>
            <a:r>
              <a:rPr lang="ru-RU" sz="2200" smtClean="0">
                <a:solidFill>
                  <a:srgbClr val="0000CC"/>
                </a:solidFill>
              </a:rPr>
              <a:t>предназначенный для удовлетворения</a:t>
            </a:r>
            <a:br>
              <a:rPr lang="ru-RU" sz="2200" smtClean="0">
                <a:solidFill>
                  <a:srgbClr val="0000CC"/>
                </a:solidFill>
              </a:rPr>
            </a:br>
            <a:r>
              <a:rPr lang="ru-RU" sz="2200" smtClean="0">
                <a:solidFill>
                  <a:srgbClr val="0000CC"/>
                </a:solidFill>
              </a:rPr>
              <a:t>личных потребностей данной семьи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200" b="1" smtClean="0">
                <a:solidFill>
                  <a:srgbClr val="FF6600"/>
                </a:solidFill>
              </a:rPr>
              <a:t>фонд сбережений</a:t>
            </a:r>
            <a:r>
              <a:rPr lang="ru-RU" sz="2200" smtClean="0"/>
              <a:t>, </a:t>
            </a:r>
            <a:r>
              <a:rPr lang="ru-RU" sz="2200" smtClean="0">
                <a:solidFill>
                  <a:srgbClr val="0000CC"/>
                </a:solidFill>
              </a:rPr>
              <a:t>который будет использован в будущем для приобретения дорогостоящих товаров либо как капитал для получения прибыли.</a:t>
            </a: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897438"/>
            <a:ext cx="237490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smtClean="0">
                <a:latin typeface="Comic Sans MS" pitchFamily="66" charset="0"/>
              </a:rPr>
              <a:t>Финансово-имущественного потенциал семьи: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r>
              <a:rPr lang="ru-RU" smtClean="0">
                <a:solidFill>
                  <a:srgbClr val="0000CC"/>
                </a:solidFill>
              </a:rPr>
              <a:t>недвижимость (земельный участок, квартира, другие здания);</a:t>
            </a:r>
          </a:p>
          <a:p>
            <a:r>
              <a:rPr lang="ru-RU" smtClean="0">
                <a:solidFill>
                  <a:srgbClr val="FF6600"/>
                </a:solidFill>
              </a:rPr>
              <a:t>капитальные активы (оборудование, инструменты, рабочий скот);</a:t>
            </a:r>
          </a:p>
          <a:p>
            <a:r>
              <a:rPr lang="ru-RU" smtClean="0">
                <a:solidFill>
                  <a:srgbClr val="0000CC"/>
                </a:solidFill>
              </a:rPr>
              <a:t>финансовые активы (деньги, ценные бумаги и др.);</a:t>
            </a:r>
          </a:p>
          <a:p>
            <a:r>
              <a:rPr lang="ru-RU" smtClean="0">
                <a:solidFill>
                  <a:srgbClr val="FF6600"/>
                </a:solidFill>
              </a:rPr>
              <a:t>имущество (товары длительного пользования).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484313"/>
            <a:ext cx="8229600" cy="993775"/>
          </a:xfrm>
        </p:spPr>
        <p:txBody>
          <a:bodyPr lIns="91440" rIns="91440" bIns="45720" anchor="ctr"/>
          <a:lstStyle/>
          <a:p>
            <a:pPr eaLnBrk="1" hangingPunct="1"/>
            <a:r>
              <a:rPr lang="ru-RU" smtClean="0"/>
              <a:t>Основные источники доходов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3141663"/>
            <a:ext cx="8147050" cy="29845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FF0066"/>
                </a:solidFill>
              </a:rPr>
              <a:t>Заработная плата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FF0066"/>
                </a:solidFill>
              </a:rPr>
              <a:t>Пенсия</a:t>
            </a:r>
            <a:r>
              <a:rPr lang="ru-RU" sz="3200" smtClean="0"/>
              <a:t> 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2133600"/>
            <a:ext cx="2305050" cy="21145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8" name="Picture 7" descr="jpg_1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4508500"/>
            <a:ext cx="3240088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1" descr="pensiya1-580x2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4508500"/>
            <a:ext cx="28479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smtClean="0">
                <a:latin typeface="Comic Sans MS" pitchFamily="66" charset="0"/>
              </a:rPr>
              <a:t>Финансовые ресурсы домохозяйств включают</a:t>
            </a:r>
            <a:r>
              <a:rPr lang="ru-RU" sz="4600" smtClean="0">
                <a:latin typeface="Comic Sans MS" pitchFamily="66" charset="0"/>
              </a:rPr>
              <a:t>:</a:t>
            </a:r>
          </a:p>
        </p:txBody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95300" indent="-495300">
              <a:defRPr/>
            </a:pPr>
            <a:r>
              <a:rPr lang="ru-RU" u="sng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собственные средства, т.е. заработанные каждым членом семьи -</a:t>
            </a:r>
            <a:r>
              <a:rPr lang="ru-RU" smtClean="0"/>
              <a:t> </a:t>
            </a:r>
            <a:r>
              <a:rPr lang="ru-RU" smtClean="0">
                <a:solidFill>
                  <a:srgbClr val="0000CC"/>
                </a:solidFill>
              </a:rPr>
              <a:t>зарплата, доход от подсобного хозяйства, прибыль от коммерческой деятельности;</a:t>
            </a:r>
          </a:p>
          <a:p>
            <a:pPr marL="495300" indent="-495300">
              <a:defRPr/>
            </a:pPr>
            <a:r>
              <a:rPr lang="ru-RU" u="sng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средства, мобилизованные на рынке</a:t>
            </a:r>
            <a:r>
              <a:rPr lang="ru-RU" smtClean="0"/>
              <a:t>, </a:t>
            </a:r>
            <a:r>
              <a:rPr lang="ru-RU" smtClean="0">
                <a:solidFill>
                  <a:srgbClr val="0000CC"/>
                </a:solidFill>
              </a:rPr>
              <a:t>в форме полученного кредита у кредитных организаций, дивиденды, проценты; </a:t>
            </a:r>
          </a:p>
          <a:p>
            <a:pPr marL="495300" indent="-495300">
              <a:defRPr/>
            </a:pPr>
            <a:r>
              <a:rPr lang="ru-RU" u="sng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средства, поступившие в порядке перераспределения</a:t>
            </a:r>
            <a:r>
              <a:rPr lang="ru-RU" smtClean="0"/>
              <a:t>, </a:t>
            </a:r>
            <a:r>
              <a:rPr lang="ru-RU" smtClean="0">
                <a:solidFill>
                  <a:srgbClr val="0000CC"/>
                </a:solidFill>
              </a:rPr>
              <a:t>- пенсии, пособия, ссуды из бюджетов и внебюджетных социальных фондов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5" name="Rectangle 2"/>
          <p:cNvSpPr>
            <a:spLocks noGrp="1"/>
          </p:cNvSpPr>
          <p:nvPr>
            <p:ph type="title"/>
          </p:nvPr>
        </p:nvSpPr>
        <p:spPr>
          <a:xfrm>
            <a:off x="179388" y="692150"/>
            <a:ext cx="7499350" cy="1143000"/>
          </a:xfrm>
        </p:spPr>
        <p:txBody>
          <a:bodyPr/>
          <a:lstStyle/>
          <a:p>
            <a:pPr algn="ctr"/>
            <a:r>
              <a:rPr lang="ru-RU" sz="4600" smtClean="0">
                <a:latin typeface="Comic Sans MS" pitchFamily="66" charset="0"/>
              </a:rPr>
              <a:t>Функции финансов домашнего хозяйства:</a:t>
            </a:r>
          </a:p>
        </p:txBody>
      </p:sp>
      <p:sp>
        <p:nvSpPr>
          <p:cNvPr id="1198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2" name="Схема 1"/>
          <p:cNvGraphicFramePr/>
          <p:nvPr/>
        </p:nvGraphicFramePr>
        <p:xfrm>
          <a:off x="179388" y="2060575"/>
          <a:ext cx="8785225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smtClean="0">
                <a:latin typeface="Comic Sans MS" pitchFamily="66" charset="0"/>
              </a:rPr>
              <a:t>Функции домашних хозяйств:</a:t>
            </a:r>
          </a:p>
        </p:txBody>
      </p:sp>
      <p:sp>
        <p:nvSpPr>
          <p:cNvPr id="1208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0835" name="AutoShape 4"/>
          <p:cNvSpPr>
            <a:spLocks noChangeArrowheads="1"/>
          </p:cNvSpPr>
          <p:nvPr/>
        </p:nvSpPr>
        <p:spPr bwMode="auto">
          <a:xfrm>
            <a:off x="179388" y="2349500"/>
            <a:ext cx="4248150" cy="4032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Производственные функции</a:t>
            </a:r>
            <a:r>
              <a:rPr lang="ru-RU" sz="2000">
                <a:solidFill>
                  <a:schemeClr val="bg1"/>
                </a:solidFill>
                <a:latin typeface="Comic Sans MS" pitchFamily="66" charset="0"/>
              </a:rPr>
              <a:t> :</a:t>
            </a:r>
          </a:p>
          <a:p>
            <a:endParaRPr lang="ru-RU" sz="200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Ведение личных </a:t>
            </a: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подсобных хозяйств</a:t>
            </a:r>
            <a:r>
              <a:rPr lang="ru-RU" sz="200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i="1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Индивидуально-трудовая </a:t>
            </a: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и предпринимательская </a:t>
            </a: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деятельность</a:t>
            </a:r>
            <a:r>
              <a:rPr lang="ru-RU" sz="200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Индивидуально-семейная</a:t>
            </a: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торговля</a:t>
            </a:r>
            <a:r>
              <a:rPr lang="ru-RU" sz="200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20836" name="AutoShape 7"/>
          <p:cNvSpPr>
            <a:spLocks noChangeArrowheads="1"/>
          </p:cNvSpPr>
          <p:nvPr/>
        </p:nvSpPr>
        <p:spPr bwMode="auto">
          <a:xfrm>
            <a:off x="4643438" y="2276475"/>
            <a:ext cx="4176712" cy="4032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Непроизводственные функции:</a:t>
            </a:r>
          </a:p>
          <a:p>
            <a:endParaRPr lang="ru-RU" b="1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сдача в аренду имущества</a:t>
            </a:r>
          </a:p>
          <a:p>
            <a:pPr>
              <a:buFontTx/>
              <a:buChar char="-"/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приобретение ценных бумаг</a:t>
            </a:r>
          </a:p>
          <a:p>
            <a:pPr>
              <a:buFontTx/>
              <a:buChar char="-"/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 вклады в банк  </a:t>
            </a:r>
          </a:p>
          <a:p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2000" b="1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2000">
              <a:solidFill>
                <a:schemeClr val="bg1"/>
              </a:solidFill>
            </a:endParaRPr>
          </a:p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16389" name="Picture 5" descr="5624-17926796-_____________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724400"/>
            <a:ext cx="183515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4850"/>
            <a:ext cx="8229600" cy="993775"/>
          </a:xfrm>
        </p:spPr>
        <p:txBody>
          <a:bodyPr lIns="91440" rIns="91440" bIns="45720" anchor="ctr"/>
          <a:lstStyle/>
          <a:p>
            <a:pPr eaLnBrk="1" hangingPunct="1"/>
            <a:r>
              <a:rPr lang="ru-RU" smtClean="0"/>
              <a:t>Основные статьи расходов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питание</a:t>
            </a:r>
          </a:p>
          <a:p>
            <a:pPr eaLnBrk="1" hangingPunct="1"/>
            <a:r>
              <a:rPr lang="ru-RU" smtClean="0"/>
              <a:t>содержание жилища</a:t>
            </a:r>
          </a:p>
          <a:p>
            <a:pPr eaLnBrk="1" hangingPunct="1"/>
            <a:r>
              <a:rPr lang="ru-RU" smtClean="0"/>
              <a:t>одежда и обувь</a:t>
            </a:r>
          </a:p>
          <a:p>
            <a:pPr eaLnBrk="1" hangingPunct="1"/>
            <a:r>
              <a:rPr lang="ru-RU" smtClean="0"/>
              <a:t>культурные потребности</a:t>
            </a:r>
          </a:p>
          <a:p>
            <a:pPr eaLnBrk="1" hangingPunct="1"/>
            <a:r>
              <a:rPr lang="ru-RU" smtClean="0"/>
              <a:t>помощь родственникам</a:t>
            </a:r>
          </a:p>
        </p:txBody>
      </p:sp>
      <p:pic>
        <p:nvPicPr>
          <p:cNvPr id="12185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16113"/>
            <a:ext cx="1439863" cy="14398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186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2060575"/>
            <a:ext cx="2570162" cy="18843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186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508500"/>
            <a:ext cx="2087562" cy="19748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1862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4076700"/>
            <a:ext cx="1800225" cy="2378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1863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4652963"/>
            <a:ext cx="2376487" cy="18494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rIns="91440" bIns="45720" anchor="ctr"/>
          <a:lstStyle/>
          <a:p>
            <a:pPr eaLnBrk="1" hangingPunct="1"/>
            <a:r>
              <a:rPr lang="ru-RU" sz="4600" smtClean="0"/>
              <a:t>Для того чтобы рационально делать покупки, нужно: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arenR"/>
            </a:pPr>
            <a:r>
              <a:rPr lang="ru-RU" smtClean="0"/>
              <a:t>тщательно планировать покупки; </a:t>
            </a:r>
          </a:p>
          <a:p>
            <a:pPr marL="609600" indent="-609600" eaLnBrk="1" hangingPunct="1">
              <a:buFont typeface="Wingdings 2" pitchFamily="18" charset="2"/>
              <a:buNone/>
            </a:pPr>
            <a:endParaRPr lang="ru-RU" smtClean="0"/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ru-RU" smtClean="0"/>
              <a:t>2) составить список необходимых приобретений и иметь его при себе;</a:t>
            </a:r>
          </a:p>
          <a:p>
            <a:pPr marL="609600" indent="-609600" eaLnBrk="1" hangingPunct="1">
              <a:buFont typeface="Wingdings 2" pitchFamily="18" charset="2"/>
              <a:buNone/>
            </a:pPr>
            <a:endParaRPr lang="ru-RU" smtClean="0"/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ru-RU" smtClean="0"/>
              <a:t>3) постараться не поддаваться соблазну купить все (товар) под воздействием рекламы и красочной упаковки. </a:t>
            </a:r>
          </a:p>
        </p:txBody>
      </p:sp>
      <p:pic>
        <p:nvPicPr>
          <p:cNvPr id="1228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1268413"/>
            <a:ext cx="12969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0"/>
            <a:ext cx="6696744" cy="980728"/>
          </a:xfrm>
        </p:spPr>
        <p:txBody>
          <a:bodyPr lIns="45720" tIns="0" rIns="4572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Экономия бюджета</a:t>
            </a:r>
            <a:endParaRPr lang="ru-RU" sz="38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-108520" y="1340768"/>
          <a:ext cx="850728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/>
          </p:cNvSpPr>
          <p:nvPr>
            <p:ph type="title"/>
          </p:nvPr>
        </p:nvSpPr>
        <p:spPr>
          <a:xfrm>
            <a:off x="1403350" y="0"/>
            <a:ext cx="8229600" cy="1143000"/>
          </a:xfrm>
        </p:spPr>
        <p:txBody>
          <a:bodyPr/>
          <a:lstStyle/>
          <a:p>
            <a:r>
              <a:rPr lang="ru-RU" smtClean="0"/>
              <a:t>План конспекта:</a:t>
            </a:r>
          </a:p>
        </p:txBody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611188" y="1284288"/>
            <a:ext cx="81057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chemeClr val="accent1"/>
                </a:solidFill>
                <a:latin typeface="Comic Sans MS" pitchFamily="66" charset="0"/>
              </a:rPr>
              <a:t>1.Сущность финансов домашних хозяйств и </a:t>
            </a:r>
          </a:p>
          <a:p>
            <a:r>
              <a:rPr lang="ru-RU" sz="2400">
                <a:solidFill>
                  <a:schemeClr val="accent1"/>
                </a:solidFill>
                <a:latin typeface="Comic Sans MS" pitchFamily="66" charset="0"/>
              </a:rPr>
              <a:t>финансовые отношения</a:t>
            </a:r>
          </a:p>
          <a:p>
            <a:endParaRPr lang="ru-RU" sz="2400">
              <a:solidFill>
                <a:schemeClr val="accent1"/>
              </a:solidFill>
              <a:latin typeface="Comic Sans MS" pitchFamily="66" charset="0"/>
            </a:endParaRPr>
          </a:p>
          <a:p>
            <a:r>
              <a:rPr lang="ru-RU" sz="2400">
                <a:solidFill>
                  <a:srgbClr val="FF6600"/>
                </a:solidFill>
                <a:latin typeface="Comic Sans MS" pitchFamily="66" charset="0"/>
              </a:rPr>
              <a:t>2.Семейный бюджет, финансовые ресурсы, их состав</a:t>
            </a:r>
          </a:p>
          <a:p>
            <a:endParaRPr lang="ru-RU" sz="2400">
              <a:solidFill>
                <a:schemeClr val="accent1"/>
              </a:solidFill>
              <a:latin typeface="Comic Sans MS" pitchFamily="66" charset="0"/>
            </a:endParaRPr>
          </a:p>
          <a:p>
            <a:r>
              <a:rPr lang="ru-RU" sz="2400">
                <a:solidFill>
                  <a:srgbClr val="0000CC"/>
                </a:solidFill>
                <a:latin typeface="Comic Sans MS" pitchFamily="66" charset="0"/>
              </a:rPr>
              <a:t>3.Источники доходов, расходы</a:t>
            </a:r>
          </a:p>
          <a:p>
            <a:endParaRPr lang="ru-RU" sz="2400">
              <a:solidFill>
                <a:schemeClr val="accent1"/>
              </a:solidFill>
              <a:latin typeface="Comic Sans MS" pitchFamily="66" charset="0"/>
            </a:endParaRPr>
          </a:p>
          <a:p>
            <a:r>
              <a:rPr lang="ru-RU" sz="2400">
                <a:solidFill>
                  <a:srgbClr val="FF66CC"/>
                </a:solidFill>
                <a:latin typeface="Comic Sans MS" pitchFamily="66" charset="0"/>
              </a:rPr>
              <a:t>4.Функции ФДХ</a:t>
            </a:r>
          </a:p>
          <a:p>
            <a:endParaRPr lang="ru-RU" sz="2400">
              <a:solidFill>
                <a:schemeClr val="accent1"/>
              </a:solidFill>
              <a:latin typeface="Comic Sans MS" pitchFamily="66" charset="0"/>
            </a:endParaRPr>
          </a:p>
          <a:p>
            <a:r>
              <a:rPr lang="ru-RU" sz="2400">
                <a:solidFill>
                  <a:schemeClr val="tx2"/>
                </a:solidFill>
                <a:latin typeface="Comic Sans MS" pitchFamily="66" charset="0"/>
              </a:rPr>
              <a:t>5.Потребительская корзина, состав, структура</a:t>
            </a:r>
          </a:p>
          <a:p>
            <a:endParaRPr lang="ru-RU" sz="2400">
              <a:solidFill>
                <a:schemeClr val="accent1"/>
              </a:solidFill>
              <a:latin typeface="Comic Sans MS" pitchFamily="66" charset="0"/>
            </a:endParaRPr>
          </a:p>
          <a:p>
            <a:r>
              <a:rPr lang="ru-RU" sz="2400">
                <a:solidFill>
                  <a:srgbClr val="CC3300"/>
                </a:solidFill>
                <a:latin typeface="Comic Sans MS" pitchFamily="66" charset="0"/>
              </a:rPr>
              <a:t>6.Прожиточный минимум, показатели бедности</a:t>
            </a:r>
          </a:p>
          <a:p>
            <a:pPr eaLnBrk="0" hangingPunct="0"/>
            <a:endParaRPr lang="ru-RU" sz="2400">
              <a:solidFill>
                <a:srgbClr val="CC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971550" y="1773238"/>
            <a:ext cx="7581900" cy="563562"/>
          </a:xfrm>
        </p:spPr>
        <p:txBody>
          <a:bodyPr/>
          <a:lstStyle/>
          <a:p>
            <a:r>
              <a:rPr lang="ru-RU" sz="4600" smtClean="0"/>
              <a:t>Экономика-</a:t>
            </a:r>
          </a:p>
        </p:txBody>
      </p:sp>
      <p:sp>
        <p:nvSpPr>
          <p:cNvPr id="12290" name="Rectangle 3"/>
          <p:cNvSpPr>
            <a:spLocks noGrp="1"/>
          </p:cNvSpPr>
          <p:nvPr>
            <p:ph type="body" idx="1"/>
          </p:nvPr>
        </p:nvSpPr>
        <p:spPr>
          <a:xfrm>
            <a:off x="457200" y="2565400"/>
            <a:ext cx="6419850" cy="37592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«</a:t>
            </a:r>
            <a:r>
              <a:rPr lang="ru-RU" b="1" i="1" smtClean="0">
                <a:solidFill>
                  <a:schemeClr val="accent1"/>
                </a:solidFill>
              </a:rPr>
              <a:t>эйкос</a:t>
            </a:r>
            <a:r>
              <a:rPr lang="ru-RU" smtClean="0">
                <a:solidFill>
                  <a:schemeClr val="accent1"/>
                </a:solidFill>
              </a:rPr>
              <a:t>» - хозяйство, дом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«</a:t>
            </a:r>
            <a:r>
              <a:rPr lang="ru-RU" b="1" i="1" smtClean="0">
                <a:solidFill>
                  <a:schemeClr val="accent1"/>
                </a:solidFill>
              </a:rPr>
              <a:t>номос</a:t>
            </a:r>
            <a:r>
              <a:rPr lang="ru-RU" smtClean="0">
                <a:solidFill>
                  <a:schemeClr val="accent1"/>
                </a:solidFill>
              </a:rPr>
              <a:t>» - закон,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т.е. «</a:t>
            </a:r>
            <a:r>
              <a:rPr lang="ru-RU" b="1" smtClean="0">
                <a:solidFill>
                  <a:schemeClr val="accent1"/>
                </a:solidFill>
              </a:rPr>
              <a:t>экономика</a:t>
            </a:r>
            <a:r>
              <a:rPr lang="ru-RU" smtClean="0">
                <a:solidFill>
                  <a:schemeClr val="accent1"/>
                </a:solidFill>
              </a:rPr>
              <a:t>» - в буквальном переводе с древнегреческого означает «законы домохозяйства».</a:t>
            </a:r>
          </a:p>
          <a:p>
            <a:pPr>
              <a:buFont typeface="Wingdings 2" pitchFamily="18" charset="2"/>
              <a:buNone/>
            </a:pPr>
            <a:endParaRPr lang="ru-RU" smtClean="0">
              <a:solidFill>
                <a:schemeClr val="accent1"/>
              </a:solidFill>
            </a:endParaRPr>
          </a:p>
        </p:txBody>
      </p:sp>
      <p:pic>
        <p:nvPicPr>
          <p:cNvPr id="1229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3789363"/>
            <a:ext cx="1800225" cy="2378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Line 2"/>
          <p:cNvSpPr>
            <a:spLocks noChangeShapeType="1"/>
          </p:cNvSpPr>
          <p:nvPr/>
        </p:nvSpPr>
        <p:spPr bwMode="auto">
          <a:xfrm flipV="1">
            <a:off x="1476375" y="400526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79" name="Line 3"/>
          <p:cNvSpPr>
            <a:spLocks noChangeShapeType="1"/>
          </p:cNvSpPr>
          <p:nvPr/>
        </p:nvSpPr>
        <p:spPr bwMode="auto">
          <a:xfrm>
            <a:off x="5867400" y="1628775"/>
            <a:ext cx="2592388" cy="16557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0" name="Line 4"/>
          <p:cNvSpPr>
            <a:spLocks noChangeShapeType="1"/>
          </p:cNvSpPr>
          <p:nvPr/>
        </p:nvSpPr>
        <p:spPr bwMode="auto">
          <a:xfrm flipH="1">
            <a:off x="1331913" y="1844675"/>
            <a:ext cx="2735262" cy="143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1" name="Rectangle 5"/>
          <p:cNvSpPr>
            <a:spLocks noGrp="1"/>
          </p:cNvSpPr>
          <p:nvPr>
            <p:ph type="title"/>
          </p:nvPr>
        </p:nvSpPr>
        <p:spPr>
          <a:xfrm>
            <a:off x="1908175" y="188913"/>
            <a:ext cx="6202363" cy="1143000"/>
          </a:xfrm>
        </p:spPr>
        <p:txBody>
          <a:bodyPr/>
          <a:lstStyle/>
          <a:p>
            <a:pPr>
              <a:defRPr/>
            </a:pPr>
            <a:r>
              <a:rPr lang="ru-RU" sz="2400" i="1" u="sng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Взаимодействие макроэкономических субъектов в условиях рыночной экономики</a:t>
            </a:r>
          </a:p>
        </p:txBody>
      </p:sp>
      <p:sp>
        <p:nvSpPr>
          <p:cNvPr id="126982" name="Oval 6"/>
          <p:cNvSpPr>
            <a:spLocks noChangeArrowheads="1"/>
          </p:cNvSpPr>
          <p:nvPr/>
        </p:nvSpPr>
        <p:spPr bwMode="auto">
          <a:xfrm>
            <a:off x="3635375" y="3284538"/>
            <a:ext cx="2305050" cy="720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200">
                <a:solidFill>
                  <a:schemeClr val="bg1"/>
                </a:solidFill>
              </a:rPr>
              <a:t>Государство</a:t>
            </a:r>
          </a:p>
        </p:txBody>
      </p:sp>
      <p:sp>
        <p:nvSpPr>
          <p:cNvPr id="126983" name="Oval 7"/>
          <p:cNvSpPr>
            <a:spLocks noChangeArrowheads="1"/>
          </p:cNvSpPr>
          <p:nvPr/>
        </p:nvSpPr>
        <p:spPr bwMode="auto">
          <a:xfrm>
            <a:off x="3635375" y="1341438"/>
            <a:ext cx="2305050" cy="720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200">
                <a:solidFill>
                  <a:schemeClr val="bg1"/>
                </a:solidFill>
              </a:rPr>
              <a:t>Банки</a:t>
            </a:r>
          </a:p>
        </p:txBody>
      </p:sp>
      <p:sp>
        <p:nvSpPr>
          <p:cNvPr id="126984" name="Oval 8"/>
          <p:cNvSpPr>
            <a:spLocks noChangeArrowheads="1"/>
          </p:cNvSpPr>
          <p:nvPr/>
        </p:nvSpPr>
        <p:spPr bwMode="auto">
          <a:xfrm>
            <a:off x="3708400" y="5516563"/>
            <a:ext cx="2305050" cy="720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200">
                <a:solidFill>
                  <a:schemeClr val="bg1"/>
                </a:solidFill>
              </a:rPr>
              <a:t>Заграница</a:t>
            </a:r>
          </a:p>
        </p:txBody>
      </p:sp>
      <p:sp>
        <p:nvSpPr>
          <p:cNvPr id="126985" name="Oval 9"/>
          <p:cNvSpPr>
            <a:spLocks noChangeArrowheads="1"/>
          </p:cNvSpPr>
          <p:nvPr/>
        </p:nvSpPr>
        <p:spPr bwMode="auto">
          <a:xfrm>
            <a:off x="6659563" y="3284538"/>
            <a:ext cx="2305050" cy="720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200">
                <a:solidFill>
                  <a:schemeClr val="bg1"/>
                </a:solidFill>
              </a:rPr>
              <a:t>Фирмы</a:t>
            </a:r>
          </a:p>
        </p:txBody>
      </p:sp>
      <p:sp>
        <p:nvSpPr>
          <p:cNvPr id="126986" name="Oval 10"/>
          <p:cNvSpPr>
            <a:spLocks noChangeArrowheads="1"/>
          </p:cNvSpPr>
          <p:nvPr/>
        </p:nvSpPr>
        <p:spPr bwMode="auto">
          <a:xfrm>
            <a:off x="179388" y="3284538"/>
            <a:ext cx="2305050" cy="7207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200">
                <a:solidFill>
                  <a:schemeClr val="bg1"/>
                </a:solidFill>
              </a:rPr>
              <a:t>Домохозяйства</a:t>
            </a:r>
          </a:p>
        </p:txBody>
      </p:sp>
      <p:sp>
        <p:nvSpPr>
          <p:cNvPr id="126987" name="Line 11"/>
          <p:cNvSpPr>
            <a:spLocks noChangeShapeType="1"/>
          </p:cNvSpPr>
          <p:nvPr/>
        </p:nvSpPr>
        <p:spPr bwMode="auto">
          <a:xfrm flipH="1">
            <a:off x="2339975" y="3429000"/>
            <a:ext cx="1511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8" name="Line 12"/>
          <p:cNvSpPr>
            <a:spLocks noChangeShapeType="1"/>
          </p:cNvSpPr>
          <p:nvPr/>
        </p:nvSpPr>
        <p:spPr bwMode="auto">
          <a:xfrm>
            <a:off x="2339975" y="3860800"/>
            <a:ext cx="1511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9" name="Line 13"/>
          <p:cNvSpPr>
            <a:spLocks noChangeShapeType="1"/>
          </p:cNvSpPr>
          <p:nvPr/>
        </p:nvSpPr>
        <p:spPr bwMode="auto">
          <a:xfrm>
            <a:off x="5651500" y="3357563"/>
            <a:ext cx="14414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90" name="Line 14"/>
          <p:cNvSpPr>
            <a:spLocks noChangeShapeType="1"/>
          </p:cNvSpPr>
          <p:nvPr/>
        </p:nvSpPr>
        <p:spPr bwMode="auto">
          <a:xfrm flipH="1">
            <a:off x="5508625" y="3933825"/>
            <a:ext cx="15843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91" name="Rectangle 15"/>
          <p:cNvSpPr>
            <a:spLocks noChangeArrowheads="1"/>
          </p:cNvSpPr>
          <p:nvPr/>
        </p:nvSpPr>
        <p:spPr bwMode="auto">
          <a:xfrm>
            <a:off x="2051050" y="3141663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Услуги, соц.обеспечение</a:t>
            </a:r>
          </a:p>
        </p:txBody>
      </p:sp>
      <p:sp>
        <p:nvSpPr>
          <p:cNvPr id="126992" name="Rectangle 16"/>
          <p:cNvSpPr>
            <a:spLocks noChangeArrowheads="1"/>
          </p:cNvSpPr>
          <p:nvPr/>
        </p:nvSpPr>
        <p:spPr bwMode="auto">
          <a:xfrm>
            <a:off x="2051050" y="3860800"/>
            <a:ext cx="20161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Оплата услуг, налоги</a:t>
            </a:r>
          </a:p>
        </p:txBody>
      </p:sp>
      <p:sp>
        <p:nvSpPr>
          <p:cNvPr id="126993" name="Rectangle 17"/>
          <p:cNvSpPr>
            <a:spLocks noChangeArrowheads="1"/>
          </p:cNvSpPr>
          <p:nvPr/>
        </p:nvSpPr>
        <p:spPr bwMode="auto">
          <a:xfrm>
            <a:off x="5292725" y="3068638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Услуги, субсидии, дотации</a:t>
            </a:r>
          </a:p>
        </p:txBody>
      </p:sp>
      <p:sp>
        <p:nvSpPr>
          <p:cNvPr id="126994" name="Rectangle 18"/>
          <p:cNvSpPr>
            <a:spLocks noChangeArrowheads="1"/>
          </p:cNvSpPr>
          <p:nvPr/>
        </p:nvSpPr>
        <p:spPr bwMode="auto">
          <a:xfrm>
            <a:off x="5508625" y="3933825"/>
            <a:ext cx="20161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Оплата услуг, налоги</a:t>
            </a:r>
          </a:p>
        </p:txBody>
      </p:sp>
      <p:sp>
        <p:nvSpPr>
          <p:cNvPr id="126995" name="Line 19"/>
          <p:cNvSpPr>
            <a:spLocks noChangeShapeType="1"/>
          </p:cNvSpPr>
          <p:nvPr/>
        </p:nvSpPr>
        <p:spPr bwMode="auto">
          <a:xfrm flipV="1">
            <a:off x="539750" y="1773238"/>
            <a:ext cx="3024188" cy="1584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96" name="Line 20"/>
          <p:cNvSpPr>
            <a:spLocks noChangeShapeType="1"/>
          </p:cNvSpPr>
          <p:nvPr/>
        </p:nvSpPr>
        <p:spPr bwMode="auto">
          <a:xfrm flipH="1" flipV="1">
            <a:off x="5724525" y="1916113"/>
            <a:ext cx="2089150" cy="14398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97" name="Arc 21"/>
          <p:cNvSpPr>
            <a:spLocks/>
          </p:cNvSpPr>
          <p:nvPr/>
        </p:nvSpPr>
        <p:spPr bwMode="auto">
          <a:xfrm flipV="1">
            <a:off x="2001838" y="4005263"/>
            <a:ext cx="5326062" cy="1008062"/>
          </a:xfrm>
          <a:custGeom>
            <a:avLst/>
            <a:gdLst>
              <a:gd name="T0" fmla="*/ 0 w 43190"/>
              <a:gd name="T1" fmla="*/ 976747 h 21600"/>
              <a:gd name="T2" fmla="*/ 5326062 w 43190"/>
              <a:gd name="T3" fmla="*/ 1008062 h 21600"/>
              <a:gd name="T4" fmla="*/ 2662414 w 43190"/>
              <a:gd name="T5" fmla="*/ 1008062 h 21600"/>
              <a:gd name="T6" fmla="*/ 0 60000 65536"/>
              <a:gd name="T7" fmla="*/ 0 60000 65536"/>
              <a:gd name="T8" fmla="*/ 0 60000 65536"/>
              <a:gd name="T9" fmla="*/ 0 w 43190"/>
              <a:gd name="T10" fmla="*/ 0 h 21600"/>
              <a:gd name="T11" fmla="*/ 43190 w 4319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0" h="21600" fill="none" extrusionOk="0">
                <a:moveTo>
                  <a:pt x="0" y="20929"/>
                </a:moveTo>
                <a:cubicBezTo>
                  <a:pt x="362" y="9266"/>
                  <a:pt x="9921" y="-1"/>
                  <a:pt x="21590" y="0"/>
                </a:cubicBezTo>
                <a:cubicBezTo>
                  <a:pt x="33519" y="0"/>
                  <a:pt x="43190" y="9670"/>
                  <a:pt x="43190" y="21600"/>
                </a:cubicBezTo>
              </a:path>
              <a:path w="43190" h="21600" stroke="0" extrusionOk="0">
                <a:moveTo>
                  <a:pt x="0" y="20929"/>
                </a:moveTo>
                <a:cubicBezTo>
                  <a:pt x="362" y="9266"/>
                  <a:pt x="9921" y="-1"/>
                  <a:pt x="21590" y="0"/>
                </a:cubicBezTo>
                <a:cubicBezTo>
                  <a:pt x="33519" y="0"/>
                  <a:pt x="43190" y="9670"/>
                  <a:pt x="43190" y="21600"/>
                </a:cubicBezTo>
                <a:lnTo>
                  <a:pt x="2159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6998" name="Arc 22"/>
          <p:cNvSpPr>
            <a:spLocks/>
          </p:cNvSpPr>
          <p:nvPr/>
        </p:nvSpPr>
        <p:spPr bwMode="auto">
          <a:xfrm flipV="1">
            <a:off x="1476375" y="4005263"/>
            <a:ext cx="6264275" cy="1295400"/>
          </a:xfrm>
          <a:custGeom>
            <a:avLst/>
            <a:gdLst>
              <a:gd name="T0" fmla="*/ 0 w 43190"/>
              <a:gd name="T1" fmla="*/ 1216817 h 22287"/>
              <a:gd name="T2" fmla="*/ 6262680 w 43190"/>
              <a:gd name="T3" fmla="*/ 1295400 h 22287"/>
              <a:gd name="T4" fmla="*/ 3131412 w 43190"/>
              <a:gd name="T5" fmla="*/ 1255469 h 22287"/>
              <a:gd name="T6" fmla="*/ 0 60000 65536"/>
              <a:gd name="T7" fmla="*/ 0 60000 65536"/>
              <a:gd name="T8" fmla="*/ 0 60000 65536"/>
              <a:gd name="T9" fmla="*/ 0 w 43190"/>
              <a:gd name="T10" fmla="*/ 0 h 22287"/>
              <a:gd name="T11" fmla="*/ 43190 w 43190"/>
              <a:gd name="T12" fmla="*/ 22287 h 222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0" h="22287" fill="none" extrusionOk="0">
                <a:moveTo>
                  <a:pt x="0" y="20935"/>
                </a:moveTo>
                <a:cubicBezTo>
                  <a:pt x="359" y="9270"/>
                  <a:pt x="9919" y="-1"/>
                  <a:pt x="21590" y="0"/>
                </a:cubicBezTo>
                <a:cubicBezTo>
                  <a:pt x="33519" y="0"/>
                  <a:pt x="43190" y="9670"/>
                  <a:pt x="43190" y="21600"/>
                </a:cubicBezTo>
                <a:cubicBezTo>
                  <a:pt x="43190" y="21829"/>
                  <a:pt x="43186" y="22058"/>
                  <a:pt x="43179" y="22287"/>
                </a:cubicBezTo>
              </a:path>
              <a:path w="43190" h="22287" stroke="0" extrusionOk="0">
                <a:moveTo>
                  <a:pt x="0" y="20935"/>
                </a:moveTo>
                <a:cubicBezTo>
                  <a:pt x="359" y="9270"/>
                  <a:pt x="9919" y="-1"/>
                  <a:pt x="21590" y="0"/>
                </a:cubicBezTo>
                <a:cubicBezTo>
                  <a:pt x="33519" y="0"/>
                  <a:pt x="43190" y="9670"/>
                  <a:pt x="43190" y="21600"/>
                </a:cubicBezTo>
                <a:cubicBezTo>
                  <a:pt x="43190" y="21829"/>
                  <a:pt x="43186" y="22058"/>
                  <a:pt x="43179" y="22287"/>
                </a:cubicBezTo>
                <a:lnTo>
                  <a:pt x="2159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4" name="Line 23"/>
          <p:cNvSpPr>
            <a:spLocks noChangeShapeType="1"/>
          </p:cNvSpPr>
          <p:nvPr/>
        </p:nvSpPr>
        <p:spPr bwMode="auto">
          <a:xfrm>
            <a:off x="14763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7000" name="Line 24"/>
          <p:cNvSpPr>
            <a:spLocks noChangeShapeType="1"/>
          </p:cNvSpPr>
          <p:nvPr/>
        </p:nvSpPr>
        <p:spPr bwMode="auto">
          <a:xfrm flipV="1">
            <a:off x="7308850" y="4005263"/>
            <a:ext cx="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7001" name="Rectangle 25"/>
          <p:cNvSpPr>
            <a:spLocks noChangeArrowheads="1"/>
          </p:cNvSpPr>
          <p:nvPr/>
        </p:nvSpPr>
        <p:spPr bwMode="auto">
          <a:xfrm rot="1153840">
            <a:off x="2124075" y="4508500"/>
            <a:ext cx="20161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Рабочая сила, доход</a:t>
            </a:r>
          </a:p>
        </p:txBody>
      </p:sp>
      <p:sp>
        <p:nvSpPr>
          <p:cNvPr id="127002" name="Rectangle 26"/>
          <p:cNvSpPr>
            <a:spLocks noChangeArrowheads="1"/>
          </p:cNvSpPr>
          <p:nvPr/>
        </p:nvSpPr>
        <p:spPr bwMode="auto">
          <a:xfrm rot="1526173">
            <a:off x="1258888" y="4868863"/>
            <a:ext cx="20161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Зар.плата, товары</a:t>
            </a:r>
          </a:p>
        </p:txBody>
      </p:sp>
      <p:sp>
        <p:nvSpPr>
          <p:cNvPr id="127003" name="Rectangle 27"/>
          <p:cNvSpPr>
            <a:spLocks noChangeArrowheads="1"/>
          </p:cNvSpPr>
          <p:nvPr/>
        </p:nvSpPr>
        <p:spPr bwMode="auto">
          <a:xfrm rot="-1660864">
            <a:off x="1692275" y="2349500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Кредиты, % по вкладам</a:t>
            </a:r>
          </a:p>
        </p:txBody>
      </p:sp>
      <p:sp>
        <p:nvSpPr>
          <p:cNvPr id="127004" name="Rectangle 28"/>
          <p:cNvSpPr>
            <a:spLocks noChangeArrowheads="1"/>
          </p:cNvSpPr>
          <p:nvPr/>
        </p:nvSpPr>
        <p:spPr bwMode="auto">
          <a:xfrm rot="-1728647">
            <a:off x="1042988" y="2276475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Вклады, % по кредитам</a:t>
            </a:r>
          </a:p>
        </p:txBody>
      </p:sp>
      <p:sp>
        <p:nvSpPr>
          <p:cNvPr id="127005" name="Rectangle 29"/>
          <p:cNvSpPr>
            <a:spLocks noChangeArrowheads="1"/>
          </p:cNvSpPr>
          <p:nvPr/>
        </p:nvSpPr>
        <p:spPr bwMode="auto">
          <a:xfrm rot="2047139">
            <a:off x="5795963" y="2420938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Оплата услуг, % по кредитам</a:t>
            </a:r>
          </a:p>
        </p:txBody>
      </p:sp>
      <p:sp>
        <p:nvSpPr>
          <p:cNvPr id="127006" name="Rectangle 30"/>
          <p:cNvSpPr>
            <a:spLocks noChangeArrowheads="1"/>
          </p:cNvSpPr>
          <p:nvPr/>
        </p:nvSpPr>
        <p:spPr bwMode="auto">
          <a:xfrm rot="1948196">
            <a:off x="6156325" y="2205038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Услуги банка, кредиты, обмен валюты</a:t>
            </a:r>
          </a:p>
        </p:txBody>
      </p:sp>
      <p:sp>
        <p:nvSpPr>
          <p:cNvPr id="127007" name="Arc 31"/>
          <p:cNvSpPr>
            <a:spLocks/>
          </p:cNvSpPr>
          <p:nvPr/>
        </p:nvSpPr>
        <p:spPr bwMode="auto">
          <a:xfrm flipV="1">
            <a:off x="5292725" y="3933825"/>
            <a:ext cx="3094038" cy="1655763"/>
          </a:xfrm>
          <a:custGeom>
            <a:avLst/>
            <a:gdLst>
              <a:gd name="T0" fmla="*/ 443765 w 21600"/>
              <a:gd name="T1" fmla="*/ 0 h 22064"/>
              <a:gd name="T2" fmla="*/ 3092462 w 21600"/>
              <a:gd name="T3" fmla="*/ 1655763 h 22064"/>
              <a:gd name="T4" fmla="*/ 0 w 21600"/>
              <a:gd name="T5" fmla="*/ 1604208 h 22064"/>
              <a:gd name="T6" fmla="*/ 0 60000 65536"/>
              <a:gd name="T7" fmla="*/ 0 60000 65536"/>
              <a:gd name="T8" fmla="*/ 0 60000 65536"/>
              <a:gd name="T9" fmla="*/ 0 w 21600"/>
              <a:gd name="T10" fmla="*/ 0 h 22064"/>
              <a:gd name="T11" fmla="*/ 21600 w 21600"/>
              <a:gd name="T12" fmla="*/ 22064 h 220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064" fill="none" extrusionOk="0">
                <a:moveTo>
                  <a:pt x="3097" y="0"/>
                </a:moveTo>
                <a:cubicBezTo>
                  <a:pt x="13719" y="1539"/>
                  <a:pt x="21600" y="10644"/>
                  <a:pt x="21600" y="21377"/>
                </a:cubicBezTo>
                <a:cubicBezTo>
                  <a:pt x="21600" y="21606"/>
                  <a:pt x="21596" y="21835"/>
                  <a:pt x="21589" y="22064"/>
                </a:cubicBezTo>
              </a:path>
              <a:path w="21600" h="22064" stroke="0" extrusionOk="0">
                <a:moveTo>
                  <a:pt x="3097" y="0"/>
                </a:moveTo>
                <a:cubicBezTo>
                  <a:pt x="13719" y="1539"/>
                  <a:pt x="21600" y="10644"/>
                  <a:pt x="21600" y="21377"/>
                </a:cubicBezTo>
                <a:cubicBezTo>
                  <a:pt x="21600" y="21606"/>
                  <a:pt x="21596" y="21835"/>
                  <a:pt x="21589" y="22064"/>
                </a:cubicBezTo>
                <a:lnTo>
                  <a:pt x="0" y="21377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7008" name="Arc 32"/>
          <p:cNvSpPr>
            <a:spLocks/>
          </p:cNvSpPr>
          <p:nvPr/>
        </p:nvSpPr>
        <p:spPr bwMode="auto">
          <a:xfrm flipV="1">
            <a:off x="5580063" y="3933825"/>
            <a:ext cx="3024187" cy="1846263"/>
          </a:xfrm>
          <a:custGeom>
            <a:avLst/>
            <a:gdLst>
              <a:gd name="T0" fmla="*/ 397765 w 21600"/>
              <a:gd name="T1" fmla="*/ 0 h 21893"/>
              <a:gd name="T2" fmla="*/ 3023487 w 21600"/>
              <a:gd name="T3" fmla="*/ 1846263 h 21893"/>
              <a:gd name="T4" fmla="*/ 0 w 21600"/>
              <a:gd name="T5" fmla="*/ 1805700 h 21893"/>
              <a:gd name="T6" fmla="*/ 0 60000 65536"/>
              <a:gd name="T7" fmla="*/ 0 60000 65536"/>
              <a:gd name="T8" fmla="*/ 0 60000 65536"/>
              <a:gd name="T9" fmla="*/ 0 w 21600"/>
              <a:gd name="T10" fmla="*/ 0 h 21893"/>
              <a:gd name="T11" fmla="*/ 21600 w 21600"/>
              <a:gd name="T12" fmla="*/ 21893 h 218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893" fill="none" extrusionOk="0">
                <a:moveTo>
                  <a:pt x="2841" y="-1"/>
                </a:moveTo>
                <a:cubicBezTo>
                  <a:pt x="13578" y="1424"/>
                  <a:pt x="21600" y="10580"/>
                  <a:pt x="21600" y="21412"/>
                </a:cubicBezTo>
                <a:cubicBezTo>
                  <a:pt x="21600" y="21572"/>
                  <a:pt x="21598" y="21732"/>
                  <a:pt x="21594" y="21892"/>
                </a:cubicBezTo>
              </a:path>
              <a:path w="21600" h="21893" stroke="0" extrusionOk="0">
                <a:moveTo>
                  <a:pt x="2841" y="-1"/>
                </a:moveTo>
                <a:cubicBezTo>
                  <a:pt x="13578" y="1424"/>
                  <a:pt x="21600" y="10580"/>
                  <a:pt x="21600" y="21412"/>
                </a:cubicBezTo>
                <a:cubicBezTo>
                  <a:pt x="21600" y="21572"/>
                  <a:pt x="21598" y="21732"/>
                  <a:pt x="21594" y="21892"/>
                </a:cubicBezTo>
                <a:lnTo>
                  <a:pt x="0" y="21412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7009" name="Line 33"/>
          <p:cNvSpPr>
            <a:spLocks noChangeShapeType="1"/>
          </p:cNvSpPr>
          <p:nvPr/>
        </p:nvSpPr>
        <p:spPr bwMode="auto">
          <a:xfrm flipH="1">
            <a:off x="5651500" y="558958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7010" name="Line 34"/>
          <p:cNvSpPr>
            <a:spLocks noChangeShapeType="1"/>
          </p:cNvSpPr>
          <p:nvPr/>
        </p:nvSpPr>
        <p:spPr bwMode="auto">
          <a:xfrm flipV="1">
            <a:off x="8604250" y="3933825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7011" name="Line 35"/>
          <p:cNvSpPr>
            <a:spLocks noChangeShapeType="1"/>
          </p:cNvSpPr>
          <p:nvPr/>
        </p:nvSpPr>
        <p:spPr bwMode="auto">
          <a:xfrm>
            <a:off x="4572000" y="4076700"/>
            <a:ext cx="0" cy="1368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7012" name="Line 36"/>
          <p:cNvSpPr>
            <a:spLocks noChangeShapeType="1"/>
          </p:cNvSpPr>
          <p:nvPr/>
        </p:nvSpPr>
        <p:spPr bwMode="auto">
          <a:xfrm flipV="1">
            <a:off x="4859338" y="4076700"/>
            <a:ext cx="0" cy="143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7013" name="Rectangle 37"/>
          <p:cNvSpPr>
            <a:spLocks noChangeArrowheads="1"/>
          </p:cNvSpPr>
          <p:nvPr/>
        </p:nvSpPr>
        <p:spPr bwMode="auto">
          <a:xfrm rot="-1510073">
            <a:off x="6372225" y="4868863"/>
            <a:ext cx="20161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Экспорт </a:t>
            </a:r>
          </a:p>
        </p:txBody>
      </p:sp>
      <p:sp>
        <p:nvSpPr>
          <p:cNvPr id="127014" name="Rectangle 38"/>
          <p:cNvSpPr>
            <a:spLocks noChangeArrowheads="1"/>
          </p:cNvSpPr>
          <p:nvPr/>
        </p:nvSpPr>
        <p:spPr bwMode="auto">
          <a:xfrm rot="-1712399">
            <a:off x="6588125" y="5300663"/>
            <a:ext cx="20161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Импорт</a:t>
            </a:r>
            <a:r>
              <a:rPr lang="ru-RU" sz="1400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27015" name="Rectangle 39"/>
          <p:cNvSpPr>
            <a:spLocks noChangeArrowheads="1"/>
          </p:cNvSpPr>
          <p:nvPr/>
        </p:nvSpPr>
        <p:spPr bwMode="auto">
          <a:xfrm rot="16200000">
            <a:off x="3994944" y="4437857"/>
            <a:ext cx="20161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Гос.займ</a:t>
            </a:r>
          </a:p>
        </p:txBody>
      </p:sp>
      <p:sp>
        <p:nvSpPr>
          <p:cNvPr id="127016" name="Rectangle 40"/>
          <p:cNvSpPr>
            <a:spLocks noChangeArrowheads="1"/>
          </p:cNvSpPr>
          <p:nvPr/>
        </p:nvSpPr>
        <p:spPr bwMode="auto">
          <a:xfrm rot="16200000">
            <a:off x="3347244" y="4798219"/>
            <a:ext cx="20161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Гос.долг и %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2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2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2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2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2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2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7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7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7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7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7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7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7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7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7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2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animBg="1"/>
      <p:bldP spid="126979" grpId="0" animBg="1"/>
      <p:bldP spid="126980" grpId="0" animBg="1"/>
      <p:bldP spid="126981" grpId="0"/>
      <p:bldP spid="126982" grpId="0" animBg="1"/>
      <p:bldP spid="126983" grpId="0" animBg="1"/>
      <p:bldP spid="126984" grpId="0" animBg="1"/>
      <p:bldP spid="126985" grpId="0" animBg="1"/>
      <p:bldP spid="126986" grpId="0" animBg="1"/>
      <p:bldP spid="126987" grpId="0" animBg="1"/>
      <p:bldP spid="126988" grpId="0" animBg="1"/>
      <p:bldP spid="126989" grpId="0" animBg="1"/>
      <p:bldP spid="126990" grpId="0" animBg="1"/>
      <p:bldP spid="126991" grpId="0"/>
      <p:bldP spid="126992" grpId="0"/>
      <p:bldP spid="126993" grpId="0"/>
      <p:bldP spid="126994" grpId="0"/>
      <p:bldP spid="126995" grpId="0" animBg="1"/>
      <p:bldP spid="126996" grpId="0" animBg="1"/>
      <p:bldP spid="126997" grpId="0" animBg="1"/>
      <p:bldP spid="126998" grpId="0" animBg="1"/>
      <p:bldP spid="127000" grpId="0" animBg="1"/>
      <p:bldP spid="127001" grpId="0"/>
      <p:bldP spid="127007" grpId="0" animBg="1"/>
      <p:bldP spid="127008" grpId="0" animBg="1"/>
      <p:bldP spid="127009" grpId="0" animBg="1"/>
      <p:bldP spid="127010" grpId="0" animBg="1"/>
      <p:bldP spid="127011" grpId="0" animBg="1"/>
      <p:bldP spid="127012" grpId="0" animBg="1"/>
      <p:bldP spid="127013" grpId="0"/>
      <p:bldP spid="127014" grpId="0"/>
      <p:bldP spid="127015" grpId="0"/>
      <p:bldP spid="1270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1625" y="1196975"/>
            <a:ext cx="8540750" cy="4902200"/>
          </a:xfrm>
        </p:spPr>
        <p:txBody>
          <a:bodyPr/>
          <a:lstStyle/>
          <a:p>
            <a:pPr eaLnBrk="1" hangingPunct="1"/>
            <a:r>
              <a:rPr lang="ru-RU" sz="2800" smtClean="0"/>
              <a:t>Важная роль в экономике страны, региона принадлежит семейной экономике. Ученые утверждают, что </a:t>
            </a:r>
            <a:r>
              <a:rPr lang="ru-RU" sz="2800" b="1" smtClean="0">
                <a:solidFill>
                  <a:srgbClr val="FF6600"/>
                </a:solidFill>
              </a:rPr>
              <a:t>семья:</a:t>
            </a:r>
          </a:p>
          <a:p>
            <a:pPr lvl="1" indent="-273050" eaLnBrk="1" hangingPunct="1">
              <a:buClr>
                <a:schemeClr val="tx1"/>
              </a:buClr>
              <a:buFont typeface="Wingdings" pitchFamily="2" charset="2"/>
              <a:buChar char="Ш"/>
            </a:pPr>
            <a:r>
              <a:rPr lang="ru-RU" smtClean="0">
                <a:solidFill>
                  <a:srgbClr val="FF6600"/>
                </a:solidFill>
              </a:rPr>
              <a:t> основной субъект экономической деятельности;</a:t>
            </a:r>
          </a:p>
          <a:p>
            <a:pPr lvl="1" indent="-273050" eaLnBrk="1" hangingPunct="1">
              <a:buClr>
                <a:schemeClr val="tx1"/>
              </a:buClr>
              <a:buFont typeface="Wingdings" pitchFamily="2" charset="2"/>
              <a:buChar char="Ш"/>
            </a:pPr>
            <a:r>
              <a:rPr lang="ru-RU" smtClean="0">
                <a:solidFill>
                  <a:srgbClr val="FF6600"/>
                </a:solidFill>
              </a:rPr>
              <a:t> совокупность лиц, проживающих в одном помещении;</a:t>
            </a:r>
          </a:p>
          <a:p>
            <a:pPr lvl="1" indent="-273050" eaLnBrk="1" hangingPunct="1">
              <a:buClr>
                <a:schemeClr val="tx1"/>
              </a:buClr>
              <a:buFont typeface="Wingdings" pitchFamily="2" charset="2"/>
              <a:buChar char="Ш"/>
            </a:pPr>
            <a:r>
              <a:rPr lang="ru-RU" smtClean="0">
                <a:solidFill>
                  <a:srgbClr val="FF6600"/>
                </a:solidFill>
              </a:rPr>
              <a:t> показатель уровня жизни населения страны</a:t>
            </a:r>
          </a:p>
          <a:p>
            <a:pPr lvl="1" indent="-273050" eaLnBrk="1" hangingPunct="1">
              <a:buClr>
                <a:schemeClr val="tx1"/>
              </a:buClr>
              <a:buFont typeface="Wingdings" pitchFamily="2" charset="2"/>
              <a:buChar char="Ш"/>
            </a:pPr>
            <a:endParaRPr lang="ru-RU" smtClean="0">
              <a:solidFill>
                <a:srgbClr val="FF6600"/>
              </a:solidFill>
            </a:endParaRPr>
          </a:p>
          <a:p>
            <a:pPr eaLnBrk="1" hangingPunct="1"/>
            <a:r>
              <a:rPr lang="ru-RU" sz="2800" smtClean="0"/>
              <a:t>В каждой семье ведется домашнее хозяйство.</a:t>
            </a:r>
          </a:p>
          <a:p>
            <a:pPr eaLnBrk="1" hangingPunct="1">
              <a:buFont typeface="Wingdings 2" pitchFamily="18" charset="2"/>
              <a:buNone/>
            </a:pPr>
            <a:endParaRPr lang="ru-RU" sz="2800" smtClean="0"/>
          </a:p>
          <a:p>
            <a:pPr eaLnBrk="1" hangingPunct="1"/>
            <a:r>
              <a:rPr lang="ru-RU" sz="2800" smtClean="0"/>
              <a:t>Как и для чего организуется это хозяйство?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647700"/>
          </a:xfrm>
          <a:solidFill>
            <a:schemeClr val="accent2">
              <a:lumMod val="40000"/>
              <a:lumOff val="60000"/>
            </a:schemeClr>
          </a:solidFill>
          <a:ln w="6350" cap="rnd"/>
        </p:spPr>
        <p:txBody>
          <a:bodyPr rtlCol="0">
            <a:normAutofit fontScale="90000"/>
          </a:bodyPr>
          <a:lstStyle/>
          <a:p>
            <a:pPr marL="762000" indent="-762000" algn="ctr" eaLnBrk="1" fontAlgn="auto" hangingPunct="1">
              <a:spcAft>
                <a:spcPts val="0"/>
              </a:spcAft>
              <a:defRPr/>
            </a:pPr>
            <a:r>
              <a:rPr lang="ru-RU" sz="4000" b="1" spc="-10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1. Семья и домашнее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AutoShape 4"/>
          <p:cNvSpPr>
            <a:spLocks noGrp="1" noChangeArrowheads="1"/>
          </p:cNvSpPr>
          <p:nvPr>
            <p:ph type="title"/>
          </p:nvPr>
        </p:nvSpPr>
        <p:spPr>
          <a:prstGeom prst="bevel">
            <a:avLst>
              <a:gd name="adj" fmla="val 12500"/>
            </a:avLst>
          </a:prstGeom>
          <a:solidFill>
            <a:srgbClr val="FADBB5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sz="2400" b="1" smtClean="0"/>
              <a:t>Главная цель домашнего хозяйства – </a:t>
            </a:r>
            <a:br>
              <a:rPr lang="ru-RU" sz="2400" b="1" smtClean="0"/>
            </a:br>
            <a:r>
              <a:rPr lang="ru-RU" sz="2400" b="1" smtClean="0"/>
              <a:t>удовлетворение потребностей домочадцев</a:t>
            </a:r>
          </a:p>
        </p:txBody>
      </p:sp>
      <p:sp>
        <p:nvSpPr>
          <p:cNvPr id="131084" name="AutoShape 12"/>
          <p:cNvSpPr>
            <a:spLocks noChangeArrowheads="1"/>
          </p:cNvSpPr>
          <p:nvPr/>
        </p:nvSpPr>
        <p:spPr bwMode="auto">
          <a:xfrm rot="10800000">
            <a:off x="2627313" y="5516563"/>
            <a:ext cx="3960812" cy="1008062"/>
          </a:xfrm>
          <a:custGeom>
            <a:avLst/>
            <a:gdLst>
              <a:gd name="T0" fmla="*/ 674044691 w 21600"/>
              <a:gd name="T1" fmla="*/ 23522891 h 21600"/>
              <a:gd name="T2" fmla="*/ 363148842 w 21600"/>
              <a:gd name="T3" fmla="*/ 47045781 h 21600"/>
              <a:gd name="T4" fmla="*/ 52253016 w 21600"/>
              <a:gd name="T5" fmla="*/ 23522891 h 21600"/>
              <a:gd name="T6" fmla="*/ 36314884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54 w 21600"/>
              <a:gd name="T13" fmla="*/ 3354 h 21600"/>
              <a:gd name="T14" fmla="*/ 18246 w 21600"/>
              <a:gd name="T15" fmla="*/ 18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07" y="21600"/>
                </a:lnTo>
                <a:lnTo>
                  <a:pt x="18493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ru-RU" sz="1600" b="1">
                <a:latin typeface="Comic Sans MS" pitchFamily="66" charset="0"/>
              </a:rPr>
              <a:t>Физиологические потребности</a:t>
            </a:r>
            <a:endParaRPr lang="ru-RU" b="1">
              <a:latin typeface="Comic Sans MS" pitchFamily="66" charset="0"/>
            </a:endParaRPr>
          </a:p>
        </p:txBody>
      </p:sp>
      <p:sp>
        <p:nvSpPr>
          <p:cNvPr id="131085" name="AutoShape 13"/>
          <p:cNvSpPr>
            <a:spLocks noChangeArrowheads="1"/>
          </p:cNvSpPr>
          <p:nvPr/>
        </p:nvSpPr>
        <p:spPr bwMode="auto">
          <a:xfrm rot="10800000">
            <a:off x="3203575" y="4581525"/>
            <a:ext cx="2808288" cy="936625"/>
          </a:xfrm>
          <a:custGeom>
            <a:avLst/>
            <a:gdLst>
              <a:gd name="T0" fmla="*/ 336835432 w 21600"/>
              <a:gd name="T1" fmla="*/ 20307112 h 21600"/>
              <a:gd name="T2" fmla="*/ 182557441 w 21600"/>
              <a:gd name="T3" fmla="*/ 40614181 h 21600"/>
              <a:gd name="T4" fmla="*/ 28279458 w 21600"/>
              <a:gd name="T5" fmla="*/ 20307112 h 21600"/>
              <a:gd name="T6" fmla="*/ 18255744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473 w 21600"/>
              <a:gd name="T13" fmla="*/ 3473 h 21600"/>
              <a:gd name="T14" fmla="*/ 18127 w 21600"/>
              <a:gd name="T15" fmla="*/ 1812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345" y="21600"/>
                </a:lnTo>
                <a:lnTo>
                  <a:pt x="18255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ru-RU">
                <a:latin typeface="Comic Sans MS" pitchFamily="66" charset="0"/>
              </a:rPr>
              <a:t>безопасность</a:t>
            </a:r>
          </a:p>
        </p:txBody>
      </p:sp>
      <p:sp>
        <p:nvSpPr>
          <p:cNvPr id="131086" name="AutoShape 14"/>
          <p:cNvSpPr>
            <a:spLocks noChangeArrowheads="1"/>
          </p:cNvSpPr>
          <p:nvPr/>
        </p:nvSpPr>
        <p:spPr bwMode="auto">
          <a:xfrm rot="10800000">
            <a:off x="3635375" y="3789363"/>
            <a:ext cx="1944688" cy="792162"/>
          </a:xfrm>
          <a:custGeom>
            <a:avLst/>
            <a:gdLst>
              <a:gd name="T0" fmla="*/ 159715412 w 21600"/>
              <a:gd name="T1" fmla="*/ 14525940 h 21600"/>
              <a:gd name="T2" fmla="*/ 87541922 w 21600"/>
              <a:gd name="T3" fmla="*/ 29051880 h 21600"/>
              <a:gd name="T4" fmla="*/ 15368437 w 21600"/>
              <a:gd name="T5" fmla="*/ 14525940 h 21600"/>
              <a:gd name="T6" fmla="*/ 8754192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696 w 21600"/>
              <a:gd name="T13" fmla="*/ 3696 h 21600"/>
              <a:gd name="T14" fmla="*/ 17904 w 21600"/>
              <a:gd name="T15" fmla="*/ 1790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791" y="21600"/>
                </a:lnTo>
                <a:lnTo>
                  <a:pt x="1780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ru-RU">
                <a:latin typeface="Comic Sans MS" pitchFamily="66" charset="0"/>
              </a:rPr>
              <a:t>Общение</a:t>
            </a:r>
          </a:p>
        </p:txBody>
      </p:sp>
      <p:sp>
        <p:nvSpPr>
          <p:cNvPr id="131087" name="AutoShape 15"/>
          <p:cNvSpPr>
            <a:spLocks noChangeArrowheads="1"/>
          </p:cNvSpPr>
          <p:nvPr/>
        </p:nvSpPr>
        <p:spPr bwMode="auto">
          <a:xfrm rot="10800000">
            <a:off x="3995738" y="3068638"/>
            <a:ext cx="1223962" cy="719137"/>
          </a:xfrm>
          <a:custGeom>
            <a:avLst/>
            <a:gdLst>
              <a:gd name="T0" fmla="*/ 63267791 w 21600"/>
              <a:gd name="T1" fmla="*/ 11971267 h 21600"/>
              <a:gd name="T2" fmla="*/ 34677848 w 21600"/>
              <a:gd name="T3" fmla="*/ 23942501 h 21600"/>
              <a:gd name="T4" fmla="*/ 6087907 w 21600"/>
              <a:gd name="T5" fmla="*/ 11971267 h 21600"/>
              <a:gd name="T6" fmla="*/ 3467784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696 w 21600"/>
              <a:gd name="T13" fmla="*/ 3696 h 21600"/>
              <a:gd name="T14" fmla="*/ 17904 w 21600"/>
              <a:gd name="T15" fmla="*/ 1790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791" y="21600"/>
                </a:lnTo>
                <a:lnTo>
                  <a:pt x="17809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ru-RU">
                <a:latin typeface="Comic Sans MS" pitchFamily="66" charset="0"/>
              </a:rPr>
              <a:t>Статус, </a:t>
            </a:r>
          </a:p>
          <a:p>
            <a:pPr algn="ctr"/>
            <a:r>
              <a:rPr lang="ru-RU">
                <a:latin typeface="Comic Sans MS" pitchFamily="66" charset="0"/>
              </a:rPr>
              <a:t>уважение</a:t>
            </a:r>
          </a:p>
        </p:txBody>
      </p:sp>
      <p:sp>
        <p:nvSpPr>
          <p:cNvPr id="131088" name="AutoShape 16"/>
          <p:cNvSpPr>
            <a:spLocks noChangeArrowheads="1"/>
          </p:cNvSpPr>
          <p:nvPr/>
        </p:nvSpPr>
        <p:spPr bwMode="auto">
          <a:xfrm rot="10800000">
            <a:off x="4211638" y="2133600"/>
            <a:ext cx="792162" cy="936625"/>
          </a:xfrm>
          <a:custGeom>
            <a:avLst/>
            <a:gdLst>
              <a:gd name="T0" fmla="*/ 21854797 w 21600"/>
              <a:gd name="T1" fmla="*/ 20307112 h 21600"/>
              <a:gd name="T2" fmla="*/ 14525940 w 21600"/>
              <a:gd name="T3" fmla="*/ 40614181 h 21600"/>
              <a:gd name="T4" fmla="*/ 7197048 w 21600"/>
              <a:gd name="T5" fmla="*/ 20307112 h 21600"/>
              <a:gd name="T6" fmla="*/ 1452594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151 w 21600"/>
              <a:gd name="T13" fmla="*/ 7151 h 21600"/>
              <a:gd name="T14" fmla="*/ 14449 w 21600"/>
              <a:gd name="T15" fmla="*/ 1444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701" y="21600"/>
                </a:lnTo>
                <a:lnTo>
                  <a:pt x="10899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ru-RU">
                <a:latin typeface="Comic Sans MS" pitchFamily="66" charset="0"/>
              </a:rPr>
              <a:t>Саморазвитие, </a:t>
            </a:r>
          </a:p>
          <a:p>
            <a:pPr algn="ctr"/>
            <a:r>
              <a:rPr lang="ru-RU">
                <a:latin typeface="Comic Sans MS" pitchFamily="66" charset="0"/>
              </a:rPr>
              <a:t>самореализация</a:t>
            </a:r>
          </a:p>
          <a:p>
            <a:pPr algn="ctr"/>
            <a:endParaRPr lang="ru-RU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31084" grpId="0" animBg="1"/>
      <p:bldP spid="131085" grpId="0" animBg="1"/>
      <p:bldP spid="131086" grpId="0" animBg="1"/>
      <p:bldP spid="131087" grpId="0" animBg="1"/>
      <p:bldP spid="13108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smtClean="0">
                <a:latin typeface="Comic Sans MS" pitchFamily="66" charset="0"/>
              </a:rPr>
              <a:t>Финансы домашнего хозяйства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i="1" smtClean="0">
                <a:solidFill>
                  <a:srgbClr val="0000CC"/>
                </a:solidFill>
                <a:latin typeface="Comic Sans MS" pitchFamily="66" charset="0"/>
              </a:rPr>
              <a:t>— </a:t>
            </a:r>
            <a:r>
              <a:rPr lang="ru-RU" smtClean="0">
                <a:solidFill>
                  <a:srgbClr val="0000CC"/>
                </a:solidFill>
                <a:latin typeface="Comic Sans MS" pitchFamily="66" charset="0"/>
              </a:rPr>
              <a:t>это совокупность экономических денежных отношений, связанных с формированием и использованием денежных средств, создаваемых в результате индивидуальной трудовой деятельности.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539750" y="4365625"/>
            <a:ext cx="55451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  <a:latin typeface="Comic Sans MS" pitchFamily="66" charset="0"/>
              </a:rPr>
              <a:t>С ЭКОНОМИЧЕСКОЙ ТОЧКИ ЗРЕНИЯ:</a:t>
            </a:r>
          </a:p>
          <a:p>
            <a:endParaRPr lang="ru-RU" sz="2000">
              <a:solidFill>
                <a:schemeClr val="tx2"/>
              </a:solidFill>
              <a:latin typeface="Comic Sans MS" pitchFamily="66" charset="0"/>
            </a:endParaRPr>
          </a:p>
          <a:p>
            <a:r>
              <a:rPr lang="ru-RU" sz="2000" i="1">
                <a:solidFill>
                  <a:srgbClr val="FF6600"/>
                </a:solidFill>
                <a:latin typeface="Comic Sans MS" pitchFamily="66" charset="0"/>
              </a:rPr>
              <a:t>ДОМАШНЕЕ ХОЗЯЙСТВО  - </a:t>
            </a:r>
            <a:r>
              <a:rPr lang="ru-RU" sz="2000">
                <a:solidFill>
                  <a:srgbClr val="FF6600"/>
                </a:solidFill>
                <a:latin typeface="Comic Sans MS" pitchFamily="66" charset="0"/>
              </a:rPr>
              <a:t>это хозяйство, которое ведется одним или несколькими совместно проживающими и имеющими общий бюджет людьми.</a:t>
            </a:r>
            <a:r>
              <a:rPr lang="ru-RU" sz="2000">
                <a:latin typeface="Comic Sans MS" pitchFamily="66" charset="0"/>
              </a:rPr>
              <a:t> </a:t>
            </a:r>
          </a:p>
        </p:txBody>
      </p:sp>
      <p:pic>
        <p:nvPicPr>
          <p:cNvPr id="16388" name="Рисунок 3" descr="235_0_075701b8acac2a1fd203b4c16390b14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3716338"/>
            <a:ext cx="22828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692150"/>
            <a:ext cx="8748712" cy="1008063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ru-RU" sz="3200" smtClean="0">
                <a:latin typeface="Comic Sans MS" pitchFamily="66" charset="0"/>
              </a:rPr>
              <a:t>Финансовые отношения, характерные для</a:t>
            </a:r>
            <a:br>
              <a:rPr lang="ru-RU" sz="3200" smtClean="0">
                <a:latin typeface="Comic Sans MS" pitchFamily="66" charset="0"/>
              </a:rPr>
            </a:br>
            <a:r>
              <a:rPr lang="ru-RU" sz="3200" smtClean="0">
                <a:latin typeface="Comic Sans MS" pitchFamily="66" charset="0"/>
              </a:rPr>
              <a:t>домашнего хозяйства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-133350" y="1389291"/>
          <a:ext cx="9144000" cy="4829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5150" y="548680"/>
            <a:ext cx="8229600" cy="993775"/>
          </a:xfrm>
        </p:spPr>
        <p:txBody>
          <a:bodyPr lIns="91440" rIns="91440" bIns="45720" anchor="ctr"/>
          <a:lstStyle/>
          <a:p>
            <a:pPr eaLnBrk="1" hangingPunct="1"/>
            <a:r>
              <a:rPr lang="ru-RU" dirty="0" smtClean="0"/>
              <a:t>Семейный бюджет</a:t>
            </a: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3716338"/>
            <a:ext cx="36734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179388" y="2636838"/>
            <a:ext cx="3673475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83" y="5399"/>
                  <a:pt x="5493" y="7716"/>
                  <a:pt x="5402" y="10631"/>
                </a:cubicBezTo>
                <a:lnTo>
                  <a:pt x="5" y="10462"/>
                </a:lnTo>
                <a:cubicBezTo>
                  <a:pt x="187" y="4632"/>
                  <a:pt x="4966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4932363" y="2708275"/>
            <a:ext cx="3600450" cy="15128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83" y="5399"/>
                  <a:pt x="5493" y="7716"/>
                  <a:pt x="5402" y="10631"/>
                </a:cubicBezTo>
                <a:lnTo>
                  <a:pt x="5" y="10462"/>
                </a:lnTo>
                <a:cubicBezTo>
                  <a:pt x="187" y="4632"/>
                  <a:pt x="4966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6084888" y="2636838"/>
            <a:ext cx="139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66"/>
                </a:solidFill>
              </a:rPr>
              <a:t>расходы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395288" y="1341438"/>
            <a:ext cx="82804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b="1"/>
              <a:t>        Семейный бюджет</a:t>
            </a:r>
            <a:r>
              <a:rPr lang="ru-RU" sz="2800"/>
              <a:t> – это доходы и расходы семьи за определённый период времени (неделю, месяц, год)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323850" y="4005263"/>
            <a:ext cx="23764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все денежные поступления семьи</a:t>
            </a: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6659563" y="3933825"/>
            <a:ext cx="22336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затраты  денежных средств в семье</a:t>
            </a: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1476375" y="2565400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66"/>
                </a:solidFill>
              </a:rPr>
              <a:t>доходы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4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7" grpId="0"/>
      <p:bldP spid="44038" grpId="0" animBg="1"/>
      <p:bldP spid="44040" grpId="0" animBg="1"/>
      <p:bldP spid="44043" grpId="0"/>
      <p:bldP spid="4404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589</Words>
  <Application>Microsoft Office PowerPoint</Application>
  <PresentationFormat>Экран (4:3)</PresentationFormat>
  <Paragraphs>135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Презентация PowerPoint</vt:lpstr>
      <vt:lpstr>План конспекта:</vt:lpstr>
      <vt:lpstr>Экономика-</vt:lpstr>
      <vt:lpstr>Взаимодействие макроэкономических субъектов в условиях рыночной экономики</vt:lpstr>
      <vt:lpstr>1. Семья и домашнее хозяйство</vt:lpstr>
      <vt:lpstr>Главная цель домашнего хозяйства –  удовлетворение потребностей домочадцев</vt:lpstr>
      <vt:lpstr>Финансы домашнего хозяйства</vt:lpstr>
      <vt:lpstr>Финансовые отношения, характерные для домашнего хозяйства</vt:lpstr>
      <vt:lpstr>Семейный бюджет</vt:lpstr>
      <vt:lpstr>Финансовые ресурсы домохозяйства– это совокупный фонд денежных средств, находящийся в распоряжении семьи. </vt:lpstr>
      <vt:lpstr>Финансово-имущественного потенциал семьи:</vt:lpstr>
      <vt:lpstr>Основные источники доходов </vt:lpstr>
      <vt:lpstr>Финансовые ресурсы домохозяйств включают:</vt:lpstr>
      <vt:lpstr>Функции финансов домашнего хозяйства:</vt:lpstr>
      <vt:lpstr>Функции домашних хозяйств:</vt:lpstr>
      <vt:lpstr>Основные статьи расходов</vt:lpstr>
      <vt:lpstr>Для того чтобы рационально делать покупки, нужно:</vt:lpstr>
      <vt:lpstr>Экономия бюджета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хозяйство как структурная часть экономики</dc:title>
  <dc:creator>admin</dc:creator>
  <cp:lastModifiedBy>User</cp:lastModifiedBy>
  <cp:revision>24</cp:revision>
  <dcterms:created xsi:type="dcterms:W3CDTF">2012-01-30T16:38:57Z</dcterms:created>
  <dcterms:modified xsi:type="dcterms:W3CDTF">2021-02-22T02:23:14Z</dcterms:modified>
</cp:coreProperties>
</file>