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6" r:id="rId4"/>
    <p:sldId id="260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9FADE-4F23-4491-A70D-34B147DA2312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D8478-2304-4D35-8391-BA8FF4115C1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nline.zakon.kz/Document/?link_id=1000606353" TargetMode="External"/><Relationship Id="rId2" Type="http://schemas.openxmlformats.org/officeDocument/2006/relationships/hyperlink" Target="http://online.zakon.kz/Document/?link_id=1000081271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online.zakon.kz/Document/?link_id=1000632012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2928934"/>
            <a:ext cx="63579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ОСОБЕННОСТИ УЧЕТА В ТУРИСТИЧЕСКИХ КОМПАНИЯХ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435280" cy="43204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428604"/>
            <a:ext cx="8820472" cy="51125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Туризм является одной из ведущих и наиболее динамичных отраслей экономики. Международные эксперты относят современный туризм к отрасли мировой экономики, не знающей спадов. Во многих странах туризм играет значительную роль в формировании валового внутреннего продукта, создании дополнительных рабочих мест и обеспечении занятости населения, а также активизации внешнеторгового баланса. Темпы развития туризма неуклонно растут. Так, если в 1950 г. число туристов во всем мире составляло 25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человек, а оборот туриндустрии – 2,1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долларов, то в 1987 г. согласно данным Всемирной организации туризма эти показатели составили соответственно 363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150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долларов. По данным на 2002 г. число туристов в мире превысило 500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человек с оборотом около 250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млрд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долларов. Несмотря на это, на международный туризм приходится не более 10% торгового оборота.</a:t>
            </a:r>
          </a:p>
          <a:p>
            <a:pPr algn="just">
              <a:buNone/>
            </a:pPr>
            <a:r>
              <a:rPr lang="ru-RU" sz="2000" dirty="0" smtClean="0"/>
              <a:t>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последнее время туризм стал одним из самых прибыльных видов бизнеса в мире. Постоянно растет значение туризма как источника валютных поступлений и расширения международных связей.</a:t>
            </a:r>
          </a:p>
          <a:p>
            <a:pPr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1000108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современных условиях все большее развитие получает туризм, позволивший сформировать рынок туристских услуг и наладить туристский бизнес.</a:t>
            </a: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В настоящее время в РК выделяются следующие направления туристского рынка: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- въездной туризм - направленный на обслуживание иностранцев,        приезжающих в Казахстан;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выездной туризм - организация поездок граждан РК в страны ближнего и    дальнего зарубежья;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шоп-туризм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обслуживание «челноков»;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- внутренний туризм - работа с отечественными туристами внутри страны;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- социальный - путешествия, субсидируемые из средств, выделяемых    государством на социальные нужды;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- самодеятельный - путешествия с использованием активных способов   передвижения, организуемые туристами самостоятельно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00298" y="357166"/>
            <a:ext cx="5714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Туристические услуги и их сущность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428604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основной деятельности в туристском бизнесе относятся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305342"/>
            <a:ext cx="807249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реализация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турпродукта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виде пакета туристских услуг (турпакета);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реализация отдельных туристских услуг (авиабилетов);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предоставление информационных услуг в сфере туризма;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посредническая деятельность - оформление виз, загранпаспортов, страховых полисов и т. д.;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экскурсионная деятельность;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реализация сопутствующих туристских товаров (картографическая продукция, открытки, сувениры, специальное снаряжение и др.);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прочие услуги основной деятельности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500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Организация бухгалтерского учета на предприятиях туристического бизнеса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214422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статье 15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Закона «О туристской деятельности в Республике Казахстан» от 13 июня 2001 г. № 211-II (далее - Закон о туристской деятельности) определено, что в целях защиты прав и интересов туристов в РК лицензируются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туроператорская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турагентская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услуги инструктора туризма. Лицензирование производится в соответствии с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Законом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РК «О лицензировании» от 11 января 2007 года № 214,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Постановлением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Правительства РК «Об утверждении Правил лицензирования и квалификационных требований, предъявляемых 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туроператорской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турагентской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деятельности, услугам инструктора туризма» от 11 июня 2007 года № 481.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Лицензирование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туроператорской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турагентской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деятельности осуществляется Комитетом индустрии туризма Министерства туризма и спорта РК.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357166"/>
            <a:ext cx="61436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Политика ценообразования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турпродукта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285860"/>
            <a:ext cx="7500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Политика ценообразования в туристских организациях складывается на основе следующих методов:</a:t>
            </a:r>
          </a:p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 ориентация на уровень конкуренции на общем рынке туристских продуктов;</a:t>
            </a:r>
          </a:p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 ориентация на общий спрос на туристские продукты;</a:t>
            </a:r>
          </a:p>
          <a:p>
            <a:pPr algn="just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 произведенных затрат на туристские продукты (затратный метод).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того чтобы успешно реализовать новый продукт, туристская организация может использовать несколько ценовых стратегий: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00108"/>
            <a:ext cx="85725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стратегия высоких цен (снятия сливок) - может использоваться в условиях отсутствия конкуренции по новому туру и предполагает первоначально установленный высокий уровень продажных цен на туристский продукт;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стратегия проникновения на рынок - предполагает установление более низких цен, для того чтобы оказать влияние на как можно большее число потребителей туристского продукта. С освоением рынка и увеличением объемов реализации цена постепенно возрастает;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стратегия престижных цен - это намеренно высокие цены, для привлечения потребителей, обеспокоенных качеством туристского продукта, уникальностью, статусом фирмы его предоставляющим;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стратегия «следования за лидером» - т. е. ориентация на ценовую политику лидирующей компании в турбизнесе;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стратегия скользящей падающей цены - цена последовательно скользит по кривой спроса, но для стимулирования роста спроса на продукт необходимо разрабатывать новые виды туристских продуктов;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стратегия сегмента рынка - предполагает учет определенных различий в спросе.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Каждое решение по формированию цены должно учитывать реальные ожидания и запросы потребителей, а также желание и возможность уплатить сумму за туристские услуги (ориентация на пожилых людей, которые приобретают туристские продукты в несезонный период времени по сниженным ценам).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756</Words>
  <Application>Microsoft Office PowerPoint</Application>
  <PresentationFormat>Экран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 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2</cp:revision>
  <dcterms:created xsi:type="dcterms:W3CDTF">2020-11-25T19:39:35Z</dcterms:created>
  <dcterms:modified xsi:type="dcterms:W3CDTF">2020-11-25T19:50:55Z</dcterms:modified>
</cp:coreProperties>
</file>