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F1B1-3749-4FEA-A103-1893799CF1AB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B1C2A-3C98-49F9-9C62-CF4BA33DC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F1B1-3749-4FEA-A103-1893799CF1AB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B1C2A-3C98-49F9-9C62-CF4BA33DC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F1B1-3749-4FEA-A103-1893799CF1AB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B1C2A-3C98-49F9-9C62-CF4BA33DC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F1B1-3749-4FEA-A103-1893799CF1AB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B1C2A-3C98-49F9-9C62-CF4BA33DC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F1B1-3749-4FEA-A103-1893799CF1AB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B1C2A-3C98-49F9-9C62-CF4BA33DC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F1B1-3749-4FEA-A103-1893799CF1AB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B1C2A-3C98-49F9-9C62-CF4BA33DC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F1B1-3749-4FEA-A103-1893799CF1AB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B1C2A-3C98-49F9-9C62-CF4BA33DC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F1B1-3749-4FEA-A103-1893799CF1AB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B1C2A-3C98-49F9-9C62-CF4BA33DC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F1B1-3749-4FEA-A103-1893799CF1AB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B1C2A-3C98-49F9-9C62-CF4BA33DC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F1B1-3749-4FEA-A103-1893799CF1AB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B1C2A-3C98-49F9-9C62-CF4BA33DC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F1B1-3749-4FEA-A103-1893799CF1AB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B1C2A-3C98-49F9-9C62-CF4BA33DC1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9F1B1-3749-4FEA-A103-1893799CF1AB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B1C2A-3C98-49F9-9C62-CF4BA33DC1F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Рамки для презентация справки на работ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32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4348" y="1285860"/>
            <a:ext cx="764386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УЧЕТ 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ТОВАРНО-МАТЕРИАЛЬНЫХ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ЗАПАСОВ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амки для презентация справки на работ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4348" y="1500174"/>
            <a:ext cx="75009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 Д-1   Доверенность на получение ТМЗ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857364"/>
            <a:ext cx="75009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 Д-2 журнал учета выданных доверенностей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2214554"/>
            <a:ext cx="6572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 З-1 Приходный ордер запасов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571744"/>
            <a:ext cx="64294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 З-2 Накладная на отпуск запасов на сторону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3143248"/>
            <a:ext cx="6858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 З-4  Акт об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оприходовании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запасов полученных в результате демонтажа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3714752"/>
            <a:ext cx="6858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 З-5  Накладная на внутреннее перемещение запасов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4071942"/>
            <a:ext cx="7286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 З-6 Акт списания запасов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4429132"/>
            <a:ext cx="76438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 З-7 Ведомость учета остатков на складе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Лимитно-заборная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карта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14348" y="2857496"/>
            <a:ext cx="62151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 З-3  Карточка учета запасов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14348" y="1142984"/>
            <a:ext cx="35116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 А-1Акт о приемке активов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1472" y="571480"/>
            <a:ext cx="77867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Первичные документы по учету товарно-материальных запасов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амки для презентация справки на работ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32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1571612"/>
            <a:ext cx="7358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 Инв-7 Инвентаризационная опись запасов,  принятых (сданных) на ответственное хранение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2143116"/>
            <a:ext cx="51876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 Инв-10 Инвентаризационная опись запасов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2428868"/>
            <a:ext cx="5300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 Инв-13 Инвентаризационный ярлык запасов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2714620"/>
            <a:ext cx="72866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 Инв-18 Сличительная ведомость результатов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инвентаризации запасов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857232"/>
            <a:ext cx="70009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 Инв-1 Акт инвентаризации запасов, находящихся в пути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1214422"/>
            <a:ext cx="66437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 Инв-3 Акт инвентаризации отгруженных запасов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C:\Documents and Settings\All Users\Документы\Мои рисунки\Образцы рисунков\БУ 3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3214686"/>
            <a:ext cx="4071966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Рамки для презентация справки на работ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500042"/>
            <a:ext cx="7929618" cy="57150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Инвентаризация ТМЗ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Учет и аудит товарно-материальных запасов на примере Республиканского государственного казенного - Дипломная работа , страница 1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472" y="1000108"/>
            <a:ext cx="7786741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121</Words>
  <Application>Microsoft Office PowerPoint</Application>
  <PresentationFormat>Экран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Инвентаризация ТМЗ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1</cp:revision>
  <dcterms:created xsi:type="dcterms:W3CDTF">2020-09-04T20:06:56Z</dcterms:created>
  <dcterms:modified xsi:type="dcterms:W3CDTF">2020-09-04T20:13:41Z</dcterms:modified>
</cp:coreProperties>
</file>