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FEDB-174C-4B63-9106-B0CEBDF78366}" type="datetimeFigureOut">
              <a:rPr lang="ru-RU" smtClean="0"/>
              <a:t>26.11.2020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8D912-1F52-45D2-B6B4-DC7CB7B93E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2513" y="412751"/>
            <a:ext cx="6858000" cy="1589471"/>
          </a:xfrm>
        </p:spPr>
        <p:txBody>
          <a:bodyPr>
            <a:normAutofit/>
          </a:bodyPr>
          <a:lstStyle/>
          <a:p>
            <a:r>
              <a:rPr lang="ru-RU" i="1" dirty="0" smtClean="0"/>
              <a:t>Особенности учета в туристических компаниях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205" y="2280088"/>
            <a:ext cx="6278617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37189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7007" y="614856"/>
            <a:ext cx="7993118" cy="624314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Деятельность туристских организаций регулируется Законом Республики Казахстан «О туристской деятельности в Республике Казахстан» принятым 13 июня 2001 года.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5594" y="3000372"/>
            <a:ext cx="4243774" cy="360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13137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298889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понятия туристской деятельности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85786" y="1285860"/>
            <a:ext cx="7212725" cy="1292774"/>
          </a:xfrm>
        </p:spPr>
        <p:txBody>
          <a:bodyPr>
            <a:normAutofit fontScale="55000" lnSpcReduction="20000"/>
          </a:bodyPr>
          <a:lstStyle/>
          <a:p>
            <a:r>
              <a:rPr lang="ru-RU" i="1" u="sng" dirty="0" smtClean="0"/>
              <a:t>Туристские организации </a:t>
            </a:r>
            <a:r>
              <a:rPr lang="ru-RU" dirty="0" smtClean="0"/>
              <a:t>– это юридические лица, основным видом деятельности которых является туристская деятельность.</a:t>
            </a:r>
          </a:p>
          <a:p>
            <a:r>
              <a:rPr lang="ru-RU" i="1" u="sng" dirty="0" smtClean="0"/>
              <a:t>Туристская деятельность </a:t>
            </a:r>
            <a:r>
              <a:rPr lang="ru-RU" dirty="0" smtClean="0"/>
              <a:t>-  это деятельность физических и юридических лиц  по предоставлению туристских услуг.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23307" y="3216166"/>
            <a:ext cx="4045457" cy="29607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5963" y="3216166"/>
            <a:ext cx="1979189" cy="296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31916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642334" cy="103127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Основные понятия туристской деятельности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428736"/>
            <a:ext cx="6686550" cy="1513488"/>
          </a:xfrm>
        </p:spPr>
        <p:txBody>
          <a:bodyPr>
            <a:normAutofit fontScale="70000" lnSpcReduction="20000"/>
          </a:bodyPr>
          <a:lstStyle/>
          <a:p>
            <a:r>
              <a:rPr lang="ru-RU" i="1" u="sng" dirty="0" smtClean="0"/>
              <a:t>Туристские услуги </a:t>
            </a:r>
            <a:r>
              <a:rPr lang="ru-RU" dirty="0" smtClean="0"/>
              <a:t>– это услуги, необходимые для удовлетворения потребностей туриста, </a:t>
            </a:r>
          </a:p>
          <a:p>
            <a:r>
              <a:rPr lang="ru-RU" i="1" u="sng" dirty="0" smtClean="0"/>
              <a:t>Туристский ваучер </a:t>
            </a:r>
            <a:r>
              <a:rPr lang="ru-RU" dirty="0" smtClean="0"/>
              <a:t>– это документ , подтверждающий право туриста на услуги, входящие в состав тура, и факт их оплаты.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38453" y="3152679"/>
            <a:ext cx="4757203" cy="328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40464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71472" y="536029"/>
            <a:ext cx="4627607" cy="2548965"/>
          </a:xfrm>
        </p:spPr>
        <p:txBody>
          <a:bodyPr/>
          <a:lstStyle/>
          <a:p>
            <a:r>
              <a:rPr lang="ru-RU" sz="2000" i="1" u="sng" dirty="0" smtClean="0"/>
              <a:t>Туроператорская деятельность</a:t>
            </a:r>
            <a:r>
              <a:rPr lang="ru-RU" sz="2000" dirty="0" smtClean="0"/>
              <a:t>- это деятельность юридических лиц , имеющих лицензию на данный вид деятельности, по формированию, продвижению и реализации своих туристских продуктов туристским агентам и туристам.</a:t>
            </a:r>
            <a:endParaRPr lang="ru-RU" sz="2000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1908" y="3262153"/>
            <a:ext cx="3083351" cy="3056097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663763" y="536029"/>
            <a:ext cx="2802320" cy="2548964"/>
          </a:xfrm>
        </p:spPr>
        <p:txBody>
          <a:bodyPr>
            <a:normAutofit fontScale="85000" lnSpcReduction="10000"/>
          </a:bodyPr>
          <a:lstStyle/>
          <a:p>
            <a:r>
              <a:rPr lang="ru-RU" sz="2000" i="1" u="sng" dirty="0" smtClean="0"/>
              <a:t>Турагентская деятельность </a:t>
            </a:r>
            <a:r>
              <a:rPr lang="ru-RU" sz="2000" dirty="0" smtClean="0"/>
              <a:t>– это деятельность физических и юридических </a:t>
            </a:r>
            <a:r>
              <a:rPr lang="ru-RU" sz="2000" dirty="0" err="1" smtClean="0"/>
              <a:t>лиц,имеющих</a:t>
            </a:r>
            <a:r>
              <a:rPr lang="ru-RU" sz="2000" dirty="0" smtClean="0"/>
              <a:t> лицензию на данный вид деятельности, по продвижению и реализации туристского продукта.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3762" y="3775076"/>
            <a:ext cx="2857500" cy="2543175"/>
          </a:xfrm>
        </p:spPr>
      </p:pic>
    </p:spTree>
    <p:extLst>
      <p:ext uri="{BB962C8B-B14F-4D97-AF65-F5344CB8AC3E}">
        <p14:creationId xmlns:p14="http://schemas.microsoft.com/office/powerpoint/2010/main" xmlns="" val="2691355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44694" y="624110"/>
            <a:ext cx="6683765" cy="605600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Конкретные условия путешествия, розничная цена туристского продукта указывается в туристской путевке.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u="sng" dirty="0" smtClean="0"/>
              <a:t>Туристская путевка </a:t>
            </a:r>
            <a:r>
              <a:rPr lang="ru-RU" sz="2000" dirty="0" smtClean="0"/>
              <a:t>– это документ, подтверждающий право на получение комплекса туристских услуг.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4758" y="2396359"/>
            <a:ext cx="3003701" cy="4303986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307" y="2396359"/>
            <a:ext cx="3571875" cy="416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79285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883370" y="3563008"/>
            <a:ext cx="3625699" cy="3203027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К путевке прилагается программа обслуживания на маршруте, информационный листок о факторах риска в рекомендуемых правилах поведения при совершении поездки.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9206" y="367863"/>
            <a:ext cx="6686550" cy="3005959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 стоимость путевок на туристские маршруты  и экскурсионное обслуживание </a:t>
            </a:r>
            <a:r>
              <a:rPr lang="ru-RU" dirty="0" smtClean="0"/>
              <a:t>включаются: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Услуги </a:t>
            </a:r>
            <a:r>
              <a:rPr lang="ru-RU" dirty="0"/>
              <a:t>пассажирского транспорта </a:t>
            </a: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Проживание </a:t>
            </a:r>
            <a:r>
              <a:rPr lang="ru-RU" dirty="0"/>
              <a:t>и питание в туристских гостиничных </a:t>
            </a:r>
            <a:r>
              <a:rPr lang="ru-RU" dirty="0" smtClean="0"/>
              <a:t>комплексах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Проживание </a:t>
            </a:r>
            <a:r>
              <a:rPr lang="ru-RU" dirty="0"/>
              <a:t>в арендованных средствах размещения других ведомств в индивидуальном жилье </a:t>
            </a:r>
            <a:r>
              <a:rPr lang="ru-RU" dirty="0" smtClean="0"/>
              <a:t>граждан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Экскурсионное</a:t>
            </a:r>
            <a:r>
              <a:rPr lang="ru-RU" dirty="0"/>
              <a:t>, туристско- оздоровительное обслуживание</a:t>
            </a:r>
            <a:br>
              <a:rPr lang="ru-RU" dirty="0"/>
            </a:br>
            <a:r>
              <a:rPr lang="ru-RU" dirty="0"/>
              <a:t>Культурно- массовое обслуживание и т.п.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9205" y="3563007"/>
            <a:ext cx="2478758" cy="294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2487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41909" y="387627"/>
            <a:ext cx="6982532" cy="76325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Туристская деятельность относится к лицензируемым видам деятельности.</a:t>
            </a:r>
            <a:endParaRPr lang="ru-RU" sz="2400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714348" y="1285860"/>
            <a:ext cx="6642416" cy="154502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Лицензирование туристской деятельности предусмотрено ст.15 Закона Республики Казахстан «О туристской деятельности в </a:t>
            </a:r>
            <a:r>
              <a:rPr lang="ru-RU" dirty="0" err="1" smtClean="0"/>
              <a:t>РК»,а</a:t>
            </a:r>
            <a:r>
              <a:rPr lang="ru-RU" dirty="0" smtClean="0"/>
              <a:t> также ст.9  Закона Республики Казахстан от 17.04.1995 №2200 «О лицензировании» (с изменениями и дополнениями на 13.06.2001 года)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214282" y="2643182"/>
            <a:ext cx="6642416" cy="134753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Лицензия на осуществление туристской деятельности выдается, как правило , на три года. Но по заявлению лица , обратившегося за ее получением , срок лицензии может быть изменен (сроком менее 3 лет)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481" y="3643314"/>
            <a:ext cx="3535569" cy="321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2190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41909" y="624111"/>
            <a:ext cx="6686551" cy="131504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Законом Республики Казахстан « О туристской деятельности» предусмотрена сертификация туристского продукта реализуемого туроператорами и </a:t>
            </a:r>
            <a:r>
              <a:rPr lang="ru-RU" sz="2000" dirty="0" err="1" smtClean="0"/>
              <a:t>турагентами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41909" y="1723025"/>
            <a:ext cx="6686550" cy="2107997"/>
          </a:xfrm>
        </p:spPr>
        <p:txBody>
          <a:bodyPr>
            <a:normAutofit lnSpcReduction="10000"/>
          </a:bodyPr>
          <a:lstStyle/>
          <a:p>
            <a:r>
              <a:rPr lang="ru-RU" sz="2000" i="1" u="sng" dirty="0" smtClean="0"/>
              <a:t>Сертификация</a:t>
            </a:r>
            <a:r>
              <a:rPr lang="ru-RU" sz="2000" dirty="0" smtClean="0"/>
              <a:t> – это деятельность по подтверждению соответствия продукции, услуг и иных объектов установленным требованиям.</a:t>
            </a:r>
          </a:p>
          <a:p>
            <a:r>
              <a:rPr lang="ru-RU" sz="2000" dirty="0" smtClean="0"/>
              <a:t>Сертификация проводится в соответствии с требованиями, установленными уполномоченным органом по стандартизации, метрологии и сертификации. </a:t>
            </a:r>
            <a:endParaRPr lang="ru-RU" sz="2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4379" y="3831021"/>
            <a:ext cx="3544080" cy="303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9359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349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Особенности учета в туристических компаниях</vt:lpstr>
      <vt:lpstr>Слайд 2</vt:lpstr>
      <vt:lpstr>Основные понятия туристской деятельности  </vt:lpstr>
      <vt:lpstr>Основные понятия туристской деятельности </vt:lpstr>
      <vt:lpstr>Слайд 5</vt:lpstr>
      <vt:lpstr>Конкретные условия путешествия, розничная цена туристского продукта указывается в туристской путевке.  Туристская путевка – это документ, подтверждающий право на получение комплекса туристских услуг. </vt:lpstr>
      <vt:lpstr>К путевке прилагается программа обслуживания на маршруте, информационный листок о факторах риска в рекомендуемых правилах поведения при совершении поездки. </vt:lpstr>
      <vt:lpstr>Туристская деятельность относится к лицензируемым видам деятельности.</vt:lpstr>
      <vt:lpstr>Законом Республики Казахстан « О туристской деятельности» предусмотрена сертификация туристского продукта реализуемого туроператорами и турагентами.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учета в туристических компаниях</dc:title>
  <dc:creator>Пользователь Windows</dc:creator>
  <cp:lastModifiedBy>Пользователь Windows</cp:lastModifiedBy>
  <cp:revision>1</cp:revision>
  <dcterms:created xsi:type="dcterms:W3CDTF">2020-11-25T19:29:56Z</dcterms:created>
  <dcterms:modified xsi:type="dcterms:W3CDTF">2020-11-25T19:39:13Z</dcterms:modified>
</cp:coreProperties>
</file>