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6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5F22C8-6C10-49F1-8A72-7B72F6B69957}" type="doc">
      <dgm:prSet loTypeId="urn:microsoft.com/office/officeart/2005/8/layout/hierarchy4" loCatId="relationship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68EDB8-780C-4AF2-A832-34047E922192}">
      <dgm:prSet phldrT="[Текст]" custT="1"/>
      <dgm:spPr/>
      <dgm:t>
        <a:bodyPr/>
        <a:lstStyle/>
        <a:p>
          <a:r>
            <a:rPr lang="ru-RU" sz="4000" dirty="0" smtClean="0">
              <a:latin typeface="Times New Roman" pitchFamily="18" charset="0"/>
              <a:cs typeface="Times New Roman" pitchFamily="18" charset="0"/>
            </a:rPr>
            <a:t>Промышленно-производственный персонал</a:t>
          </a:r>
          <a:endParaRPr lang="ru-RU" sz="4000" dirty="0">
            <a:latin typeface="Times New Roman" pitchFamily="18" charset="0"/>
            <a:cs typeface="Times New Roman" pitchFamily="18" charset="0"/>
          </a:endParaRPr>
        </a:p>
      </dgm:t>
    </dgm:pt>
    <dgm:pt modelId="{C99A6791-E2E3-4899-9FDF-A354AA3DDDA0}" type="parTrans" cxnId="{EE3CB76A-637A-472E-99FB-122E5280F911}">
      <dgm:prSet/>
      <dgm:spPr/>
      <dgm:t>
        <a:bodyPr/>
        <a:lstStyle/>
        <a:p>
          <a:endParaRPr lang="ru-RU"/>
        </a:p>
      </dgm:t>
    </dgm:pt>
    <dgm:pt modelId="{EC23DD61-BC5C-4543-9A1B-AD508041A6F0}" type="sibTrans" cxnId="{EE3CB76A-637A-472E-99FB-122E5280F911}">
      <dgm:prSet/>
      <dgm:spPr/>
      <dgm:t>
        <a:bodyPr/>
        <a:lstStyle/>
        <a:p>
          <a:endParaRPr lang="ru-RU"/>
        </a:p>
      </dgm:t>
    </dgm:pt>
    <dgm:pt modelId="{3370F4E0-1DF6-426E-BE81-3007CA5D1E3B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itchFamily="18" charset="0"/>
              <a:cs typeface="Times New Roman" pitchFamily="18" charset="0"/>
            </a:rPr>
            <a:t>СЛУЖАЩИЕ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035F87B4-D076-4148-9955-341DE0BEBFDA}" type="parTrans" cxnId="{96137E35-8637-412C-81A3-F04CE65BFA59}">
      <dgm:prSet/>
      <dgm:spPr/>
      <dgm:t>
        <a:bodyPr/>
        <a:lstStyle/>
        <a:p>
          <a:endParaRPr lang="ru-RU"/>
        </a:p>
      </dgm:t>
    </dgm:pt>
    <dgm:pt modelId="{950488F5-2455-4755-83AB-5751F9D98603}" type="sibTrans" cxnId="{96137E35-8637-412C-81A3-F04CE65BFA59}">
      <dgm:prSet/>
      <dgm:spPr/>
      <dgm:t>
        <a:bodyPr/>
        <a:lstStyle/>
        <a:p>
          <a:endParaRPr lang="ru-RU"/>
        </a:p>
      </dgm:t>
    </dgm:pt>
    <dgm:pt modelId="{FA66A5DE-BE6A-4894-9A87-16862706BAA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ТЕХНИЧЕСКИЙ ПЕРСОНАЛ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CEF7EBD-3F50-4371-81A0-DAD0EAF009AE}" type="parTrans" cxnId="{D506414D-E927-4EA7-99EB-20FC8162A35A}">
      <dgm:prSet/>
      <dgm:spPr/>
      <dgm:t>
        <a:bodyPr/>
        <a:lstStyle/>
        <a:p>
          <a:endParaRPr lang="ru-RU"/>
        </a:p>
      </dgm:t>
    </dgm:pt>
    <dgm:pt modelId="{BE657663-92D6-4C58-8CE5-18B2D85DFA13}" type="sibTrans" cxnId="{D506414D-E927-4EA7-99EB-20FC8162A35A}">
      <dgm:prSet/>
      <dgm:spPr/>
      <dgm:t>
        <a:bodyPr/>
        <a:lstStyle/>
        <a:p>
          <a:endParaRPr lang="ru-RU"/>
        </a:p>
      </dgm:t>
    </dgm:pt>
    <dgm:pt modelId="{584EFCE2-108A-464B-AD30-4D7185041434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РУКОВОДИТЕЛИ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43B0F412-35B3-4384-A508-EE56C2BBE686}" type="parTrans" cxnId="{B160FBB4-43FB-4810-8078-E41A4A0239B1}">
      <dgm:prSet/>
      <dgm:spPr/>
      <dgm:t>
        <a:bodyPr/>
        <a:lstStyle/>
        <a:p>
          <a:endParaRPr lang="ru-RU"/>
        </a:p>
      </dgm:t>
    </dgm:pt>
    <dgm:pt modelId="{9425DC5E-4E83-4331-AEEF-D590F85F7D9B}" type="sibTrans" cxnId="{B160FBB4-43FB-4810-8078-E41A4A0239B1}">
      <dgm:prSet/>
      <dgm:spPr/>
      <dgm:t>
        <a:bodyPr/>
        <a:lstStyle/>
        <a:p>
          <a:endParaRPr lang="ru-RU"/>
        </a:p>
      </dgm:t>
    </dgm:pt>
    <dgm:pt modelId="{BA5A30C9-ED8A-49B7-9DA0-BDF1BF0D1131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СПЕЦИАЛИСТЫ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7B819065-251D-40E6-A7A7-FF9C9EF6BCB0}" type="parTrans" cxnId="{A23F1D75-980F-4331-9733-3D4AF038F94B}">
      <dgm:prSet/>
      <dgm:spPr/>
      <dgm:t>
        <a:bodyPr/>
        <a:lstStyle/>
        <a:p>
          <a:endParaRPr lang="ru-RU"/>
        </a:p>
      </dgm:t>
    </dgm:pt>
    <dgm:pt modelId="{CFBF682D-A299-4EAF-A38D-BFD9BB58341C}" type="sibTrans" cxnId="{A23F1D75-980F-4331-9733-3D4AF038F94B}">
      <dgm:prSet/>
      <dgm:spPr/>
      <dgm:t>
        <a:bodyPr/>
        <a:lstStyle/>
        <a:p>
          <a:endParaRPr lang="ru-RU"/>
        </a:p>
      </dgm:t>
    </dgm:pt>
    <dgm:pt modelId="{FDE0EDFC-DD97-48FF-8F86-D6CE9C7BFE9D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РАБОЧИЕ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0469205-ABFF-408A-8237-02700077F603}" type="parTrans" cxnId="{368E1EA0-663D-488D-8E8E-AA2FE11D8646}">
      <dgm:prSet/>
      <dgm:spPr/>
      <dgm:t>
        <a:bodyPr/>
        <a:lstStyle/>
        <a:p>
          <a:endParaRPr lang="ru-RU"/>
        </a:p>
      </dgm:t>
    </dgm:pt>
    <dgm:pt modelId="{B8342B4F-3F12-43A4-8ED0-D38568C908AC}" type="sibTrans" cxnId="{368E1EA0-663D-488D-8E8E-AA2FE11D8646}">
      <dgm:prSet/>
      <dgm:spPr/>
      <dgm:t>
        <a:bodyPr/>
        <a:lstStyle/>
        <a:p>
          <a:endParaRPr lang="ru-RU"/>
        </a:p>
      </dgm:t>
    </dgm:pt>
    <dgm:pt modelId="{6CEEBDA9-8530-43C8-AF02-D2A6AFDE16CC}" type="pres">
      <dgm:prSet presAssocID="{C35F22C8-6C10-49F1-8A72-7B72F6B69957}" presName="Name0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40462CD-1074-4684-85AD-0D0EF29B8DC0}" type="pres">
      <dgm:prSet presAssocID="{5A68EDB8-780C-4AF2-A832-34047E922192}" presName="vertOne" presStyleCnt="0"/>
      <dgm:spPr/>
    </dgm:pt>
    <dgm:pt modelId="{1E3AE356-5B5F-4156-92E5-9E2B5CC30FA6}" type="pres">
      <dgm:prSet presAssocID="{5A68EDB8-780C-4AF2-A832-34047E922192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FBE36F-5D56-4334-9524-2E82836F5AAD}" type="pres">
      <dgm:prSet presAssocID="{5A68EDB8-780C-4AF2-A832-34047E922192}" presName="parTransOne" presStyleCnt="0"/>
      <dgm:spPr/>
    </dgm:pt>
    <dgm:pt modelId="{B7BF41D9-869E-41CE-9E05-23E65CF819CA}" type="pres">
      <dgm:prSet presAssocID="{5A68EDB8-780C-4AF2-A832-34047E922192}" presName="horzOne" presStyleCnt="0"/>
      <dgm:spPr/>
    </dgm:pt>
    <dgm:pt modelId="{BF766E02-CE71-4F3B-AFFA-D8A40F69B622}" type="pres">
      <dgm:prSet presAssocID="{3370F4E0-1DF6-426E-BE81-3007CA5D1E3B}" presName="vertTwo" presStyleCnt="0"/>
      <dgm:spPr/>
    </dgm:pt>
    <dgm:pt modelId="{58E93142-3552-46FC-AD71-16E11D80EAE4}" type="pres">
      <dgm:prSet presAssocID="{3370F4E0-1DF6-426E-BE81-3007CA5D1E3B}" presName="txTwo" presStyleLbl="node2" presStyleIdx="0" presStyleCnt="2" custScaleY="31324" custLinFactNeighborX="2836" custLinFactNeighborY="288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409228-72F3-4CD2-922B-E3299E634662}" type="pres">
      <dgm:prSet presAssocID="{3370F4E0-1DF6-426E-BE81-3007CA5D1E3B}" presName="parTransTwo" presStyleCnt="0"/>
      <dgm:spPr/>
    </dgm:pt>
    <dgm:pt modelId="{CA016E9D-70F3-42BF-B4B6-78B90BE9D288}" type="pres">
      <dgm:prSet presAssocID="{3370F4E0-1DF6-426E-BE81-3007CA5D1E3B}" presName="horzTwo" presStyleCnt="0"/>
      <dgm:spPr/>
    </dgm:pt>
    <dgm:pt modelId="{A8447C01-971A-4101-A055-02921F7FC13A}" type="pres">
      <dgm:prSet presAssocID="{FA66A5DE-BE6A-4894-9A87-16862706BAA0}" presName="vertThree" presStyleCnt="0"/>
      <dgm:spPr/>
    </dgm:pt>
    <dgm:pt modelId="{B41387F3-4E5E-49A0-BB9B-7DE1C059DD14}" type="pres">
      <dgm:prSet presAssocID="{FA66A5DE-BE6A-4894-9A87-16862706BAA0}" presName="txThree" presStyleLbl="node3" presStyleIdx="0" presStyleCnt="3" custLinFactNeighborX="-899" custLinFactNeighborY="33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545109-DD2C-43D8-B4DB-67D01C5D0382}" type="pres">
      <dgm:prSet presAssocID="{FA66A5DE-BE6A-4894-9A87-16862706BAA0}" presName="horzThree" presStyleCnt="0"/>
      <dgm:spPr/>
    </dgm:pt>
    <dgm:pt modelId="{D0122C9A-5455-4C6C-AD6A-A9B7FE0A3486}" type="pres">
      <dgm:prSet presAssocID="{BE657663-92D6-4C58-8CE5-18B2D85DFA13}" presName="sibSpaceThree" presStyleCnt="0"/>
      <dgm:spPr/>
    </dgm:pt>
    <dgm:pt modelId="{33D99C95-EB10-49C1-8BAC-3EB87BD33D16}" type="pres">
      <dgm:prSet presAssocID="{BA5A30C9-ED8A-49B7-9DA0-BDF1BF0D1131}" presName="vertThree" presStyleCnt="0"/>
      <dgm:spPr/>
    </dgm:pt>
    <dgm:pt modelId="{9E51D799-D57E-499B-A78D-1CFF5B784583}" type="pres">
      <dgm:prSet presAssocID="{BA5A30C9-ED8A-49B7-9DA0-BDF1BF0D1131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F6E541-6DA0-42DA-85A4-741B9EA121DF}" type="pres">
      <dgm:prSet presAssocID="{BA5A30C9-ED8A-49B7-9DA0-BDF1BF0D1131}" presName="horzThree" presStyleCnt="0"/>
      <dgm:spPr/>
    </dgm:pt>
    <dgm:pt modelId="{D406E297-1C99-42F2-90FB-7487CF5F25A9}" type="pres">
      <dgm:prSet presAssocID="{CFBF682D-A299-4EAF-A38D-BFD9BB58341C}" presName="sibSpaceThree" presStyleCnt="0"/>
      <dgm:spPr/>
    </dgm:pt>
    <dgm:pt modelId="{08530DFE-2FD7-4791-8C91-4DEE6E55CDD7}" type="pres">
      <dgm:prSet presAssocID="{584EFCE2-108A-464B-AD30-4D7185041434}" presName="vertThree" presStyleCnt="0"/>
      <dgm:spPr/>
    </dgm:pt>
    <dgm:pt modelId="{6FD89E39-378D-4D42-8CF4-17027116C237}" type="pres">
      <dgm:prSet presAssocID="{584EFCE2-108A-464B-AD30-4D7185041434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94C6FA-ACCC-47C1-9B6A-A7585C6239C4}" type="pres">
      <dgm:prSet presAssocID="{584EFCE2-108A-464B-AD30-4D7185041434}" presName="horzThree" presStyleCnt="0"/>
      <dgm:spPr/>
    </dgm:pt>
    <dgm:pt modelId="{213030B7-9BFD-484A-BFF2-9FB3F3202A8C}" type="pres">
      <dgm:prSet presAssocID="{950488F5-2455-4755-83AB-5751F9D98603}" presName="sibSpaceTwo" presStyleCnt="0"/>
      <dgm:spPr/>
    </dgm:pt>
    <dgm:pt modelId="{81931D57-DE9D-455E-92DE-384C78F643F8}" type="pres">
      <dgm:prSet presAssocID="{FDE0EDFC-DD97-48FF-8F86-D6CE9C7BFE9D}" presName="vertTwo" presStyleCnt="0"/>
      <dgm:spPr/>
    </dgm:pt>
    <dgm:pt modelId="{DFB2195F-8218-4044-B2C5-2C1044BBB265}" type="pres">
      <dgm:prSet presAssocID="{FDE0EDFC-DD97-48FF-8F86-D6CE9C7BFE9D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4267A4-F9B5-49EA-B276-1C5C77B95A8B}" type="pres">
      <dgm:prSet presAssocID="{FDE0EDFC-DD97-48FF-8F86-D6CE9C7BFE9D}" presName="horzTwo" presStyleCnt="0"/>
      <dgm:spPr/>
    </dgm:pt>
  </dgm:ptLst>
  <dgm:cxnLst>
    <dgm:cxn modelId="{826080C9-2943-431F-9426-221763657601}" type="presOf" srcId="{FDE0EDFC-DD97-48FF-8F86-D6CE9C7BFE9D}" destId="{DFB2195F-8218-4044-B2C5-2C1044BBB265}" srcOrd="0" destOrd="0" presId="urn:microsoft.com/office/officeart/2005/8/layout/hierarchy4"/>
    <dgm:cxn modelId="{F7E11CA6-6B59-4154-BD3F-04C9409AB8C0}" type="presOf" srcId="{3370F4E0-1DF6-426E-BE81-3007CA5D1E3B}" destId="{58E93142-3552-46FC-AD71-16E11D80EAE4}" srcOrd="0" destOrd="0" presId="urn:microsoft.com/office/officeart/2005/8/layout/hierarchy4"/>
    <dgm:cxn modelId="{C27F0257-59E2-4B63-8C0F-A5FFE2CF8914}" type="presOf" srcId="{BA5A30C9-ED8A-49B7-9DA0-BDF1BF0D1131}" destId="{9E51D799-D57E-499B-A78D-1CFF5B784583}" srcOrd="0" destOrd="0" presId="urn:microsoft.com/office/officeart/2005/8/layout/hierarchy4"/>
    <dgm:cxn modelId="{3B0DD379-7BC1-4963-A68B-37D7FD03E0A2}" type="presOf" srcId="{5A68EDB8-780C-4AF2-A832-34047E922192}" destId="{1E3AE356-5B5F-4156-92E5-9E2B5CC30FA6}" srcOrd="0" destOrd="0" presId="urn:microsoft.com/office/officeart/2005/8/layout/hierarchy4"/>
    <dgm:cxn modelId="{61A0B0DA-3B5F-4893-9083-698062B9358A}" type="presOf" srcId="{FA66A5DE-BE6A-4894-9A87-16862706BAA0}" destId="{B41387F3-4E5E-49A0-BB9B-7DE1C059DD14}" srcOrd="0" destOrd="0" presId="urn:microsoft.com/office/officeart/2005/8/layout/hierarchy4"/>
    <dgm:cxn modelId="{EE3CB76A-637A-472E-99FB-122E5280F911}" srcId="{C35F22C8-6C10-49F1-8A72-7B72F6B69957}" destId="{5A68EDB8-780C-4AF2-A832-34047E922192}" srcOrd="0" destOrd="0" parTransId="{C99A6791-E2E3-4899-9FDF-A354AA3DDDA0}" sibTransId="{EC23DD61-BC5C-4543-9A1B-AD508041A6F0}"/>
    <dgm:cxn modelId="{D506414D-E927-4EA7-99EB-20FC8162A35A}" srcId="{3370F4E0-1DF6-426E-BE81-3007CA5D1E3B}" destId="{FA66A5DE-BE6A-4894-9A87-16862706BAA0}" srcOrd="0" destOrd="0" parTransId="{6CEF7EBD-3F50-4371-81A0-DAD0EAF009AE}" sibTransId="{BE657663-92D6-4C58-8CE5-18B2D85DFA13}"/>
    <dgm:cxn modelId="{68A689E9-3131-4C45-95BD-653DD9B55004}" type="presOf" srcId="{584EFCE2-108A-464B-AD30-4D7185041434}" destId="{6FD89E39-378D-4D42-8CF4-17027116C237}" srcOrd="0" destOrd="0" presId="urn:microsoft.com/office/officeart/2005/8/layout/hierarchy4"/>
    <dgm:cxn modelId="{368E1EA0-663D-488D-8E8E-AA2FE11D8646}" srcId="{5A68EDB8-780C-4AF2-A832-34047E922192}" destId="{FDE0EDFC-DD97-48FF-8F86-D6CE9C7BFE9D}" srcOrd="1" destOrd="0" parTransId="{C0469205-ABFF-408A-8237-02700077F603}" sibTransId="{B8342B4F-3F12-43A4-8ED0-D38568C908AC}"/>
    <dgm:cxn modelId="{AFB6880F-F909-4E03-BB35-E33175721F42}" type="presOf" srcId="{C35F22C8-6C10-49F1-8A72-7B72F6B69957}" destId="{6CEEBDA9-8530-43C8-AF02-D2A6AFDE16CC}" srcOrd="0" destOrd="0" presId="urn:microsoft.com/office/officeart/2005/8/layout/hierarchy4"/>
    <dgm:cxn modelId="{A23F1D75-980F-4331-9733-3D4AF038F94B}" srcId="{3370F4E0-1DF6-426E-BE81-3007CA5D1E3B}" destId="{BA5A30C9-ED8A-49B7-9DA0-BDF1BF0D1131}" srcOrd="1" destOrd="0" parTransId="{7B819065-251D-40E6-A7A7-FF9C9EF6BCB0}" sibTransId="{CFBF682D-A299-4EAF-A38D-BFD9BB58341C}"/>
    <dgm:cxn modelId="{B160FBB4-43FB-4810-8078-E41A4A0239B1}" srcId="{3370F4E0-1DF6-426E-BE81-3007CA5D1E3B}" destId="{584EFCE2-108A-464B-AD30-4D7185041434}" srcOrd="2" destOrd="0" parTransId="{43B0F412-35B3-4384-A508-EE56C2BBE686}" sibTransId="{9425DC5E-4E83-4331-AEEF-D590F85F7D9B}"/>
    <dgm:cxn modelId="{96137E35-8637-412C-81A3-F04CE65BFA59}" srcId="{5A68EDB8-780C-4AF2-A832-34047E922192}" destId="{3370F4E0-1DF6-426E-BE81-3007CA5D1E3B}" srcOrd="0" destOrd="0" parTransId="{035F87B4-D076-4148-9955-341DE0BEBFDA}" sibTransId="{950488F5-2455-4755-83AB-5751F9D98603}"/>
    <dgm:cxn modelId="{9BC9985F-8859-4890-9258-EE903BD4C403}" type="presParOf" srcId="{6CEEBDA9-8530-43C8-AF02-D2A6AFDE16CC}" destId="{040462CD-1074-4684-85AD-0D0EF29B8DC0}" srcOrd="0" destOrd="0" presId="urn:microsoft.com/office/officeart/2005/8/layout/hierarchy4"/>
    <dgm:cxn modelId="{E81BE810-EACB-4A3D-AD10-65B60744970A}" type="presParOf" srcId="{040462CD-1074-4684-85AD-0D0EF29B8DC0}" destId="{1E3AE356-5B5F-4156-92E5-9E2B5CC30FA6}" srcOrd="0" destOrd="0" presId="urn:microsoft.com/office/officeart/2005/8/layout/hierarchy4"/>
    <dgm:cxn modelId="{F46C3AA7-880B-4421-8AC9-FDF8FF99F81F}" type="presParOf" srcId="{040462CD-1074-4684-85AD-0D0EF29B8DC0}" destId="{7BFBE36F-5D56-4334-9524-2E82836F5AAD}" srcOrd="1" destOrd="0" presId="urn:microsoft.com/office/officeart/2005/8/layout/hierarchy4"/>
    <dgm:cxn modelId="{0D9516A2-F685-4752-B4F2-65AF0DF82D62}" type="presParOf" srcId="{040462CD-1074-4684-85AD-0D0EF29B8DC0}" destId="{B7BF41D9-869E-41CE-9E05-23E65CF819CA}" srcOrd="2" destOrd="0" presId="urn:microsoft.com/office/officeart/2005/8/layout/hierarchy4"/>
    <dgm:cxn modelId="{1FC3AAA3-4044-466A-92BF-6EF3BB02673D}" type="presParOf" srcId="{B7BF41D9-869E-41CE-9E05-23E65CF819CA}" destId="{BF766E02-CE71-4F3B-AFFA-D8A40F69B622}" srcOrd="0" destOrd="0" presId="urn:microsoft.com/office/officeart/2005/8/layout/hierarchy4"/>
    <dgm:cxn modelId="{BD8E9EA4-DB63-4CC8-B6BE-735673C391C3}" type="presParOf" srcId="{BF766E02-CE71-4F3B-AFFA-D8A40F69B622}" destId="{58E93142-3552-46FC-AD71-16E11D80EAE4}" srcOrd="0" destOrd="0" presId="urn:microsoft.com/office/officeart/2005/8/layout/hierarchy4"/>
    <dgm:cxn modelId="{235D7879-62AE-4AA4-900B-E4152266D67A}" type="presParOf" srcId="{BF766E02-CE71-4F3B-AFFA-D8A40F69B622}" destId="{57409228-72F3-4CD2-922B-E3299E634662}" srcOrd="1" destOrd="0" presId="urn:microsoft.com/office/officeart/2005/8/layout/hierarchy4"/>
    <dgm:cxn modelId="{16D8D63D-0CB0-429A-85F4-532C65EAB10E}" type="presParOf" srcId="{BF766E02-CE71-4F3B-AFFA-D8A40F69B622}" destId="{CA016E9D-70F3-42BF-B4B6-78B90BE9D288}" srcOrd="2" destOrd="0" presId="urn:microsoft.com/office/officeart/2005/8/layout/hierarchy4"/>
    <dgm:cxn modelId="{52D5C682-FEAA-4BED-8D58-5E04E6D6FA10}" type="presParOf" srcId="{CA016E9D-70F3-42BF-B4B6-78B90BE9D288}" destId="{A8447C01-971A-4101-A055-02921F7FC13A}" srcOrd="0" destOrd="0" presId="urn:microsoft.com/office/officeart/2005/8/layout/hierarchy4"/>
    <dgm:cxn modelId="{26F11473-C6E9-4D48-9166-BF66B1843CB3}" type="presParOf" srcId="{A8447C01-971A-4101-A055-02921F7FC13A}" destId="{B41387F3-4E5E-49A0-BB9B-7DE1C059DD14}" srcOrd="0" destOrd="0" presId="urn:microsoft.com/office/officeart/2005/8/layout/hierarchy4"/>
    <dgm:cxn modelId="{40D452DE-78C7-4906-8746-B06E1D7F869B}" type="presParOf" srcId="{A8447C01-971A-4101-A055-02921F7FC13A}" destId="{87545109-DD2C-43D8-B4DB-67D01C5D0382}" srcOrd="1" destOrd="0" presId="urn:microsoft.com/office/officeart/2005/8/layout/hierarchy4"/>
    <dgm:cxn modelId="{A89BFD4B-9175-4ED3-B10C-8AC4316198D6}" type="presParOf" srcId="{CA016E9D-70F3-42BF-B4B6-78B90BE9D288}" destId="{D0122C9A-5455-4C6C-AD6A-A9B7FE0A3486}" srcOrd="1" destOrd="0" presId="urn:microsoft.com/office/officeart/2005/8/layout/hierarchy4"/>
    <dgm:cxn modelId="{B4BA94A1-476B-4290-A060-DB8DC15D2CF6}" type="presParOf" srcId="{CA016E9D-70F3-42BF-B4B6-78B90BE9D288}" destId="{33D99C95-EB10-49C1-8BAC-3EB87BD33D16}" srcOrd="2" destOrd="0" presId="urn:microsoft.com/office/officeart/2005/8/layout/hierarchy4"/>
    <dgm:cxn modelId="{7F1EACA6-9CC5-4E14-8F84-4EBB12E2F9A4}" type="presParOf" srcId="{33D99C95-EB10-49C1-8BAC-3EB87BD33D16}" destId="{9E51D799-D57E-499B-A78D-1CFF5B784583}" srcOrd="0" destOrd="0" presId="urn:microsoft.com/office/officeart/2005/8/layout/hierarchy4"/>
    <dgm:cxn modelId="{749F156A-93FE-44C9-ADE1-43632DC0969A}" type="presParOf" srcId="{33D99C95-EB10-49C1-8BAC-3EB87BD33D16}" destId="{E5F6E541-6DA0-42DA-85A4-741B9EA121DF}" srcOrd="1" destOrd="0" presId="urn:microsoft.com/office/officeart/2005/8/layout/hierarchy4"/>
    <dgm:cxn modelId="{DDDC8717-BCD1-4A10-A98A-D2E1657B5F99}" type="presParOf" srcId="{CA016E9D-70F3-42BF-B4B6-78B90BE9D288}" destId="{D406E297-1C99-42F2-90FB-7487CF5F25A9}" srcOrd="3" destOrd="0" presId="urn:microsoft.com/office/officeart/2005/8/layout/hierarchy4"/>
    <dgm:cxn modelId="{4BF6CDD5-7CD4-4E76-8D99-9FB90B9E3808}" type="presParOf" srcId="{CA016E9D-70F3-42BF-B4B6-78B90BE9D288}" destId="{08530DFE-2FD7-4791-8C91-4DEE6E55CDD7}" srcOrd="4" destOrd="0" presId="urn:microsoft.com/office/officeart/2005/8/layout/hierarchy4"/>
    <dgm:cxn modelId="{77338E5A-208B-4316-8D43-A535B5D54C1E}" type="presParOf" srcId="{08530DFE-2FD7-4791-8C91-4DEE6E55CDD7}" destId="{6FD89E39-378D-4D42-8CF4-17027116C237}" srcOrd="0" destOrd="0" presId="urn:microsoft.com/office/officeart/2005/8/layout/hierarchy4"/>
    <dgm:cxn modelId="{50FE3E2C-75BE-4CD4-91B5-1C60FCFFB25E}" type="presParOf" srcId="{08530DFE-2FD7-4791-8C91-4DEE6E55CDD7}" destId="{8C94C6FA-ACCC-47C1-9B6A-A7585C6239C4}" srcOrd="1" destOrd="0" presId="urn:microsoft.com/office/officeart/2005/8/layout/hierarchy4"/>
    <dgm:cxn modelId="{4F977A5E-EAAC-47CF-B926-6D9ED3686A66}" type="presParOf" srcId="{B7BF41D9-869E-41CE-9E05-23E65CF819CA}" destId="{213030B7-9BFD-484A-BFF2-9FB3F3202A8C}" srcOrd="1" destOrd="0" presId="urn:microsoft.com/office/officeart/2005/8/layout/hierarchy4"/>
    <dgm:cxn modelId="{70358875-396C-4EE5-B943-46D61D9121EA}" type="presParOf" srcId="{B7BF41D9-869E-41CE-9E05-23E65CF819CA}" destId="{81931D57-DE9D-455E-92DE-384C78F643F8}" srcOrd="2" destOrd="0" presId="urn:microsoft.com/office/officeart/2005/8/layout/hierarchy4"/>
    <dgm:cxn modelId="{DEFE55B3-897C-492E-93A7-879E5434E5CE}" type="presParOf" srcId="{81931D57-DE9D-455E-92DE-384C78F643F8}" destId="{DFB2195F-8218-4044-B2C5-2C1044BBB265}" srcOrd="0" destOrd="0" presId="urn:microsoft.com/office/officeart/2005/8/layout/hierarchy4"/>
    <dgm:cxn modelId="{E7C4A54A-625C-489D-9677-01CA360FC697}" type="presParOf" srcId="{81931D57-DE9D-455E-92DE-384C78F643F8}" destId="{FB4267A4-F9B5-49EA-B276-1C5C77B95A8B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4AFBC7-5382-4016-9616-45F1676C5CF0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DAC7F-1CC7-47AA-826C-D8DFF91A4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5A4B6-EDC5-4CF1-BE79-096A3A1A4F9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7CD0F-C186-4A6A-B2EB-D47DC97386BC}" type="datetimeFigureOut">
              <a:rPr lang="ru-RU" smtClean="0"/>
              <a:pPr/>
              <a:t>09.09.2020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410DB-DE7B-485E-AC87-AFBE13BD6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778098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1052736"/>
            <a:ext cx="8363272" cy="56166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Заработная плата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это обязательства предприятия по оплате труда за фактически отработанное время, количество изготовленной продукции (работ, услуг), а также все виды доплат, пособий, дивидендов и оплата за неотработанное время, согласно действующего законодательства.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ф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077072"/>
            <a:ext cx="8064896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544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УЧЕТ ЛИЧНОГО СОСТАВА</a:t>
            </a:r>
          </a:p>
          <a:p>
            <a:pPr fontAlgn="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t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700808"/>
            <a:ext cx="8352928" cy="91440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Личный состав предприятия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организации учета труда и заработной платы делится по сферам применения труда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3140968"/>
            <a:ext cx="2664296" cy="345638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промышленно-производственный персонал, который включает работников занятых в производстве продукции, оказании услуг, выполнении работ;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3140968"/>
            <a:ext cx="2808312" cy="3456384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персонал непромышленных организаций, состоящих на балансе предприятия (работники детских учреждений и т. п.);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00193" y="3212976"/>
            <a:ext cx="2689062" cy="3384376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работников, выполняющих работы по договорам подряда и трудовым соглашениям, которые не включаются в состав персонала предприятия.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691680" y="2708920"/>
            <a:ext cx="216024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283968" y="2708920"/>
            <a:ext cx="0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092280" y="2780928"/>
            <a:ext cx="288032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251520" y="1556792"/>
          <a:ext cx="8712968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285852" y="428604"/>
            <a:ext cx="7273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66124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УЧЕТ ЛИЧНОГО СОСТАВА</a:t>
            </a:r>
          </a:p>
          <a:p>
            <a:pPr algn="ctr">
              <a:buNone/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>
              <a:buNone/>
            </a:pP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Первичными документами по учету рабочих и служащих являются:</a:t>
            </a:r>
          </a:p>
          <a:p>
            <a:pPr fontAlgn="t"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 приказ (распоряжение) о приеме на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работу Т-1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на основании которого в отделе кадров оформляется 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учетная (личная) карточка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работника Т-2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делается запись в его трудовой книжке, открывается личный лицевой счет в бухгалтерии. Работнику присваивается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табельный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номер, который в дальнейшем проставляется во всех документах по учету труда и заработной платы;</a:t>
            </a:r>
          </a:p>
          <a:p>
            <a:pPr fontAlgn="t"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приказ (распоряжение) о переводе на другую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работу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Т-5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на основании которого делаются соответствующие записи в трудовой книжке, учетной карточке, лицевом счете, изменяется табельный номер;</a:t>
            </a:r>
          </a:p>
          <a:p>
            <a:pPr fontAlgn="t"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приказ (распоряжение) о предоставлении отпуска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Т-6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основании которого отдел кадров делает отметку в личной карточке, а бухгалтерия производит расчет отпускных;</a:t>
            </a:r>
          </a:p>
          <a:p>
            <a:pPr fontAlgn="t">
              <a:buNone/>
            </a:pP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– </a:t>
            </a:r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приказ (распоряжение) о прекращении трудового договора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Т-8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соответствии с которым отдел кадров оформляет соответствующие записи в трудовой книжке работника и его личной карточке, бухгалтерия осуществляет полный расчет с работником.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приказе указывают причину и основание увольнения. После увольнения или перевода работника на другую работу его табельный номер не может присваиваться другому работнику в течение 1-3-х лет.</a:t>
            </a:r>
          </a:p>
          <a:p>
            <a:pPr fontAlgn="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Составляются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в двух экземплярах в отделе кадров и подписывается руководителем подразделения организации и ее руководителем. </a:t>
            </a:r>
          </a:p>
          <a:p>
            <a:pPr>
              <a:buNone/>
            </a:pP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1662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 ЗА ИСПОЛЬЗОВАНИЕМ РАБОЧЕГО ВРЕМЕНИ</a:t>
            </a:r>
            <a:endParaRPr lang="ru-RU" sz="3100" dirty="0" smtClean="0"/>
          </a:p>
          <a:p>
            <a:pPr>
              <a:buNone/>
            </a:pPr>
            <a:endParaRPr lang="ru-RU" sz="31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3100" b="1" u="sng" dirty="0">
                <a:latin typeface="Times New Roman" pitchFamily="18" charset="0"/>
                <a:cs typeface="Times New Roman" pitchFamily="18" charset="0"/>
              </a:rPr>
              <a:t>организации учета использования рабочего </a:t>
            </a:r>
            <a:r>
              <a:rPr lang="ru-RU" sz="3100" b="1" u="sng" dirty="0" smtClean="0">
                <a:latin typeface="Times New Roman" pitchFamily="18" charset="0"/>
                <a:cs typeface="Times New Roman" pitchFamily="18" charset="0"/>
              </a:rPr>
              <a:t>времени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должна обеспечивать контроль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за своевременной явкой работников на работу, выявлением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неявившихся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опоздавших;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нахождением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работников в рабочее время на своих рабочих местах, а также своевременным уходом и приходом работников во время обеденного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перерыва;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своевременным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уходом работников с работы после окончания рабочего дня или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смены;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фактически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отработанным временем, временем простоев и другими видами недоиспользования рабочего времени.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8863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 ЗА ИСПОЛЬЗОВАНИЕМ РАБОЧЕГО ВРЕМЕНИ</a:t>
            </a:r>
          </a:p>
          <a:p>
            <a:pPr algn="just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Учет отработанного времени ведется в табеле. Табель представляет собой именной список работников; в нем на каждого работника отводится отдельная строка. На ней указывается: ф. и. о., табельный номер, профессия, разряд,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количество часов пребывания на работе, неявки, опоздания, часы простоя. Все отклонения в табеле обозначаются буквенными шифрами, перечень которых приводится в табеле.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Общее количество работников предприятия образует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списочный состав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предприятия (постоянные и временные работники).</a:t>
            </a:r>
          </a:p>
          <a:p>
            <a:pPr algn="just">
              <a:buNone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Явочный состав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количество работников вышедших на работу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УЧЕТ ТРУДА И ЗАРАБОТНОЙ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ПЛАТЫ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712968" cy="561662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 ЗА ИСПОЛЬЗОВАНИЕМ РАБОЧЕГО ВРЕМЕНИ</a:t>
            </a:r>
          </a:p>
          <a:p>
            <a:pPr algn="ctr"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Табель учета рабочего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времени (Т-12)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 algn="ctr">
              <a:buFont typeface="Wingdings" pitchFamily="2" charset="2"/>
              <a:buChar char="Ø"/>
            </a:pPr>
            <a:r>
              <a:rPr lang="ru-RU" b="1" dirty="0" smtClean="0"/>
              <a:t>Расчетно-платежная ведомость (Т-49)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3068960"/>
          <a:ext cx="9036496" cy="236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899592"/>
                <a:gridCol w="1308124"/>
                <a:gridCol w="1428180"/>
                <a:gridCol w="360040"/>
                <a:gridCol w="288032"/>
                <a:gridCol w="360040"/>
                <a:gridCol w="288032"/>
                <a:gridCol w="360040"/>
                <a:gridCol w="553021"/>
                <a:gridCol w="1247179"/>
                <a:gridCol w="1440160"/>
              </a:tblGrid>
              <a:tr h="357226"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</a:p>
                    <a:p>
                      <a:r>
                        <a:rPr lang="ru-RU" b="1" dirty="0" err="1" smtClean="0">
                          <a:solidFill>
                            <a:schemeClr val="tx1"/>
                          </a:solidFill>
                        </a:rPr>
                        <a:t>пп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Табель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номер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Ф.И.О.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работника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Профессия</a:t>
                      </a:r>
                    </a:p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(должность)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Число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месяца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Количество часов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5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т.д.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отработанных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неотработанных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772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772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346</Words>
  <Application>Microsoft Office PowerPoint</Application>
  <PresentationFormat>Экран (4:3)</PresentationFormat>
  <Paragraphs>71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УЧЕТ ТРУДА И ЗАРАБОТНОЙ ПЛАТЫ</vt:lpstr>
      <vt:lpstr>УЧЕТ ТРУДА И ЗАРАБОТНОЙ ПЛАТЫ</vt:lpstr>
      <vt:lpstr>Слайд 3</vt:lpstr>
      <vt:lpstr>УЧЕТ ТРУДА И ЗАРАБОТНОЙ ПЛАТЫ</vt:lpstr>
      <vt:lpstr>УЧЕТ ТРУДА И ЗАРАБОТНОЙ ПЛАТЫ</vt:lpstr>
      <vt:lpstr>УЧЕТ ТРУДА И ЗАРАБОТНОЙ ПЛАТЫ</vt:lpstr>
      <vt:lpstr>УЧЕТ ТРУДА И ЗАРАБОТНОЙ ПЛАТЫ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ТРУДА И ЗАРАБОТНОЙ ПЛАТЫ</dc:title>
  <dc:creator>Пользователь Windows</dc:creator>
  <cp:lastModifiedBy>Пользователь Windows</cp:lastModifiedBy>
  <cp:revision>2</cp:revision>
  <dcterms:created xsi:type="dcterms:W3CDTF">2020-09-09T16:19:28Z</dcterms:created>
  <dcterms:modified xsi:type="dcterms:W3CDTF">2020-09-09T16:57:54Z</dcterms:modified>
</cp:coreProperties>
</file>