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4" r:id="rId4"/>
    <p:sldId id="263" r:id="rId5"/>
    <p:sldId id="262" r:id="rId6"/>
    <p:sldId id="267" r:id="rId7"/>
    <p:sldId id="26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11B0A62-E9CD-4620-880B-F53E60A7A81D}" type="datetimeFigureOut">
              <a:rPr lang="ru-RU" smtClean="0"/>
              <a:pPr/>
              <a:t>10.04.2021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E2B405E-C88B-4B0E-B345-E7715EEFDA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3214686"/>
            <a:ext cx="79296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3175">
                  <a:solidFill>
                    <a:srgbClr val="92D05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ИНВЕНТАРИЗАЦИЯ ОСНОВНЫХ СРЕДСТВ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8643998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Цель: выявление фактического наличия ОС и контроль за их сохранностью</a:t>
            </a:r>
            <a:r>
              <a:rPr lang="ru-RU" sz="2800" dirty="0" smtClean="0"/>
              <a:t>.</a:t>
            </a:r>
          </a:p>
          <a:p>
            <a:pPr>
              <a:buNone/>
            </a:pPr>
            <a:r>
              <a:rPr lang="ru-RU" sz="2800" dirty="0" smtClean="0"/>
              <a:t>Проводится не реже 1 раза в год перед составлением годового отчета, но не ранее ноября; зданий, сооружений – 1 раз в 2-3 года; животных – ежеквартально и перед составлением годового отчета</a:t>
            </a:r>
          </a:p>
          <a:p>
            <a:pPr>
              <a:buNone/>
            </a:pPr>
            <a:r>
              <a:rPr lang="ru-RU" sz="2800" dirty="0" smtClean="0"/>
              <a:t>Задачи: - получение точных данных о фактическом наличии и техническом состоянии ОС</a:t>
            </a:r>
          </a:p>
          <a:p>
            <a:pPr>
              <a:buNone/>
            </a:pPr>
            <a:r>
              <a:rPr lang="ru-RU" sz="2800" dirty="0" smtClean="0"/>
              <a:t>               - сверка фактического наличия с данными БУ.</a:t>
            </a: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6540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3175">
                  <a:solidFill>
                    <a:srgbClr val="92D05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ИНВЕНТАРИЗАЦИЯ ОСНОВНЫХ СРЕДСТВ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786478"/>
          </a:xfrm>
        </p:spPr>
        <p:txBody>
          <a:bodyPr/>
          <a:lstStyle/>
          <a:p>
            <a:pPr>
              <a:buNone/>
            </a:pPr>
            <a:r>
              <a:rPr lang="ru-RU" u="sng" dirty="0" smtClean="0"/>
              <a:t>Предварительная работа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-проверка наличия и состояния инвентарных карточек, описей</a:t>
            </a:r>
          </a:p>
          <a:p>
            <a:pPr>
              <a:buFontTx/>
              <a:buChar char="-"/>
            </a:pPr>
            <a:r>
              <a:rPr lang="ru-RU" dirty="0" smtClean="0"/>
              <a:t>Наличие и состояние тех паспортов  и тех. Документации</a:t>
            </a:r>
          </a:p>
          <a:p>
            <a:pPr>
              <a:buFontTx/>
              <a:buChar char="-"/>
            </a:pPr>
            <a:r>
              <a:rPr lang="ru-RU" dirty="0" smtClean="0"/>
              <a:t>Наличие документов на ОС, сданные или принятые в аренду</a:t>
            </a:r>
          </a:p>
          <a:p>
            <a:pPr>
              <a:buFontTx/>
              <a:buChar char="-"/>
            </a:pPr>
            <a:r>
              <a:rPr lang="ru-RU" dirty="0" smtClean="0"/>
              <a:t>Создание инвентаризационной комиссии (тех специалисты, сотрудники бухгалтерии)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3175">
                  <a:solidFill>
                    <a:srgbClr val="92D05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ИНВЕНТАРИЗАЦИЯ ОСНОВНЫХ СРЕДСТВ</a:t>
            </a:r>
            <a:endParaRPr lang="ru-RU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2"/>
            <a:ext cx="8786874" cy="578647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Ход проведения инвентаризации:</a:t>
            </a:r>
          </a:p>
          <a:p>
            <a:pPr>
              <a:buNone/>
            </a:pPr>
            <a:r>
              <a:rPr lang="ru-RU" dirty="0" smtClean="0"/>
              <a:t>*комиссия производит осмотр ОС и заносит в инвентаризационные описи полное их наименование, назначение, инвентарные номера и основные тех показатели</a:t>
            </a:r>
          </a:p>
          <a:p>
            <a:pPr>
              <a:buNone/>
            </a:pPr>
            <a:r>
              <a:rPr lang="ru-RU" dirty="0" smtClean="0"/>
              <a:t>*проверка наличия документов, подтверждающих право собственности (земельный участок, здания и др. недвижимости)</a:t>
            </a:r>
          </a:p>
          <a:p>
            <a:pPr>
              <a:buNone/>
            </a:pPr>
            <a:r>
              <a:rPr lang="ru-RU" dirty="0" smtClean="0"/>
              <a:t>*при выявлении объектов не принятых на учет или с ошибочными записями заносят в инвентарные описи и карточки с исправленными значениями</a:t>
            </a:r>
          </a:p>
          <a:p>
            <a:pPr>
              <a:buNone/>
            </a:pPr>
            <a:r>
              <a:rPr lang="ru-RU" dirty="0" smtClean="0"/>
              <a:t>*оценка выявленных неучтенных объектов должна быть произведена с учетом действующих цен и условий воспроизводства (данные фиксируются в протоколе) </a:t>
            </a:r>
          </a:p>
          <a:p>
            <a:pPr>
              <a:buNone/>
            </a:pPr>
            <a:r>
              <a:rPr lang="ru-RU" dirty="0" smtClean="0"/>
              <a:t>*ОС заносятся в инвентарные описи по наименованиям в соответствии с назначением объекта</a:t>
            </a:r>
          </a:p>
          <a:p>
            <a:pPr>
              <a:buNone/>
            </a:pPr>
            <a:r>
              <a:rPr lang="ru-RU" dirty="0" smtClean="0"/>
              <a:t>*машины, оборудование и транспортные средства заносятся в опись индивидуально с указанием заводского инвентарного номера предприятия-изготовителя, года выпуска, назначения, мощности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3175">
                  <a:solidFill>
                    <a:srgbClr val="92D05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ИНВЕНТАРИЗАЦИЯ ОСНОВНЫХ СРЕДСТВ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64360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*</a:t>
            </a:r>
            <a:r>
              <a:rPr lang="ru-RU" sz="2800" dirty="0" smtClean="0"/>
              <a:t>ОС, не пригодные к эксплуатации и не подлежащие восстановлению, в инвентарную опись не включаются. На них составляется отдельная опись с указанием времени ввода и причин приведших к непригодности</a:t>
            </a:r>
          </a:p>
          <a:p>
            <a:pPr>
              <a:buNone/>
            </a:pPr>
            <a:r>
              <a:rPr lang="ru-RU" sz="2800" dirty="0" smtClean="0"/>
              <a:t>*Одновременно с инвентаризацией собственных основных средств проверяются ОС, арендованные и находящиеся на ответственном хранении. Составляются отдельно по каждому предприятию инвентаризационные описи, со ссылкой на документы. (1 </a:t>
            </a:r>
            <a:r>
              <a:rPr lang="ru-RU" sz="2800" dirty="0" err="1" smtClean="0"/>
              <a:t>экз</a:t>
            </a:r>
            <a:r>
              <a:rPr lang="ru-RU" sz="2800" dirty="0" smtClean="0"/>
              <a:t> высылается этим предприятиям)</a:t>
            </a:r>
          </a:p>
          <a:p>
            <a:pPr>
              <a:buNone/>
            </a:pPr>
            <a:r>
              <a:rPr lang="ru-RU" sz="2800" dirty="0" smtClean="0"/>
              <a:t>*Результаты инвентаризации отражаются в учете того месяца в котором инвентаризация была закончена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3175">
                  <a:solidFill>
                    <a:srgbClr val="92D05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ИНВЕНТАРИЗАЦИЯ ОСНОВНЫХ СРЕДСТВ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3175">
                  <a:solidFill>
                    <a:srgbClr val="92D05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ИНВЕНТАРИЗАЦИЯ ОСНОВНЫХ СРЕДСТВ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564360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*</a:t>
            </a:r>
            <a:r>
              <a:rPr lang="ru-RU" sz="2800" dirty="0" smtClean="0"/>
              <a:t>ОС, не пригодные к эксплуатации и не подлежащие восстановлению, в инвентарную опись не включаются. На них составляется отдельная опись с указанием времени ввода и причин приведших к непригодности</a:t>
            </a:r>
          </a:p>
          <a:p>
            <a:pPr>
              <a:buNone/>
            </a:pPr>
            <a:r>
              <a:rPr lang="ru-RU" sz="2800" dirty="0" smtClean="0"/>
              <a:t>*Одновременно с инвентаризацией собственных основных средств проверяются ОС, арендованные и находящиеся на ответственном хранении. Составляются отдельно по каждому предприятию инвентаризационные описи, со ссылкой на документы. (1 </a:t>
            </a:r>
            <a:r>
              <a:rPr lang="ru-RU" sz="2800" dirty="0" err="1" smtClean="0"/>
              <a:t>экз</a:t>
            </a:r>
            <a:r>
              <a:rPr lang="ru-RU" sz="2800" dirty="0" smtClean="0"/>
              <a:t> высылается этим предприятиям)</a:t>
            </a:r>
          </a:p>
          <a:p>
            <a:pPr>
              <a:buNone/>
            </a:pPr>
            <a:r>
              <a:rPr lang="ru-RU" sz="2800" dirty="0" smtClean="0"/>
              <a:t>*Результаты инвентаризации отражаются в учете того месяца в котором инвентаризация была закончена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 w="3175">
                  <a:solidFill>
                    <a:srgbClr val="92D050"/>
                  </a:solidFill>
                </a:ln>
                <a:blipFill>
                  <a:blip r:embed="rId2"/>
                  <a:tile tx="0" ty="0" sx="100000" sy="100000" flip="none" algn="tl"/>
                </a:blipFill>
                <a:latin typeface="Times New Roman" pitchFamily="18" charset="0"/>
                <a:cs typeface="Times New Roman" pitchFamily="18" charset="0"/>
              </a:rPr>
              <a:t>ИНВЕНТАРИЗАЦИЯ ОСНОВНЫХ СРЕДСТВ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На неучтенные основные средства, выписывают новые инвентарные карточки</a:t>
            </a:r>
          </a:p>
          <a:p>
            <a:pPr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По недостающим ОС, списанным с баланса, карточки помещают в раздел картотеки “Архив” </a:t>
            </a:r>
          </a:p>
          <a:p>
            <a:pPr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Данные инвентаризационных описей заносят в Сличительные ведомости, заполняя те позиции по которым были обнаружены расхождения с данными учета.</a:t>
            </a:r>
          </a:p>
          <a:p>
            <a:pPr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Важным документом при инвентаризации является протокол инвентаризационной комиссии,в ктором приводят сведения о причинах и виновниках излишков и недостач, а также о мерах, которые следует принять по отношению к виновным.</a:t>
            </a:r>
          </a:p>
          <a:p>
            <a:pPr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Излишки оприходуют как ранее неучтенные, а недостачу оформляют как выбывшие из эксплуатации (если виновник не обнаружен).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</TotalTime>
  <Words>514</Words>
  <Application>Microsoft Office PowerPoint</Application>
  <PresentationFormat>Экран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Открытая</vt:lpstr>
      <vt:lpstr>Слайд 1</vt:lpstr>
      <vt:lpstr>ИНВЕНТАРИЗАЦИЯ ОСНОВНЫХ СРЕДСТВ</vt:lpstr>
      <vt:lpstr>ИНВЕНТАРИЗАЦИЯ ОСНОВНЫХ СРЕДСТВ</vt:lpstr>
      <vt:lpstr>ИНВЕНТАРИЗАЦИЯ ОСНОВНЫХ СРЕДСТВ</vt:lpstr>
      <vt:lpstr>ИНВЕНТАРИЗАЦИЯ ОСНОВНЫХ СРЕДСТВ</vt:lpstr>
      <vt:lpstr>ИНВЕНТАРИЗАЦИЯ ОСНОВНЫХ СРЕДСТВ</vt:lpstr>
      <vt:lpstr>ИНВЕНТАРИЗАЦИЯ ОСНОВНЫХ СРЕДСТВ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3</cp:revision>
  <dcterms:created xsi:type="dcterms:W3CDTF">2020-04-03T20:47:58Z</dcterms:created>
  <dcterms:modified xsi:type="dcterms:W3CDTF">2021-04-10T02:01:12Z</dcterms:modified>
</cp:coreProperties>
</file>