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33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 descr="Canvas"/>
          <p:cNvSpPr>
            <a:spLocks noChangeArrowheads="1"/>
          </p:cNvSpPr>
          <p:nvPr/>
        </p:nvSpPr>
        <p:spPr bwMode="white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kumimoji="1" lang="ru-RU" altLang="ru-RU"/>
          </a:p>
        </p:txBody>
      </p:sp>
      <p:pic>
        <p:nvPicPr>
          <p:cNvPr id="3075" name="Picture 3" descr="minispi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50800"/>
            <a:ext cx="11811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Rectangle 4" descr="Canvas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altLang="ru-RU"/>
          </a:p>
        </p:txBody>
      </p:sp>
      <p:pic>
        <p:nvPicPr>
          <p:cNvPr id="3077" name="Picture 5" descr="minispi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ru-RU" altLang="ru-RU" noProof="0" smtClean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ru-RU" altLang="ru-RU" noProof="0" smtClean="0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10842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029548D-785C-40D4-812D-48DE7B242644}" type="datetimeFigureOut">
              <a:rPr lang="ru-RU" smtClean="0"/>
              <a:t>18.09.2020</a:t>
            </a:fld>
            <a:endParaRPr lang="ru-RU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522663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9516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76E4791-131A-4837-AC17-83512B7086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29548D-785C-40D4-812D-48DE7B242644}" type="datetimeFigureOut">
              <a:rPr lang="ru-RU" smtClean="0"/>
              <a:t>18.09.2020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E4791-131A-4837-AC17-83512B708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814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5626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29548D-785C-40D4-812D-48DE7B242644}" type="datetimeFigureOut">
              <a:rPr lang="ru-RU" smtClean="0"/>
              <a:t>18.09.2020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E4791-131A-4837-AC17-83512B708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717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066800" y="381000"/>
            <a:ext cx="76200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1014413" y="6107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029548D-785C-40D4-812D-48DE7B242644}" type="datetimeFigureOut">
              <a:rPr lang="ru-RU" smtClean="0"/>
              <a:t>18.09.2020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452813" y="61071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81813" y="6107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76E4791-131A-4837-AC17-83512B708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069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29548D-785C-40D4-812D-48DE7B242644}" type="datetimeFigureOut">
              <a:rPr lang="ru-RU" smtClean="0"/>
              <a:t>18.09.2020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E4791-131A-4837-AC17-83512B708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36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29548D-785C-40D4-812D-48DE7B242644}" type="datetimeFigureOut">
              <a:rPr lang="ru-RU" smtClean="0"/>
              <a:t>18.09.2020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E4791-131A-4837-AC17-83512B708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63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29548D-785C-40D4-812D-48DE7B242644}" type="datetimeFigureOut">
              <a:rPr lang="ru-RU" smtClean="0"/>
              <a:t>18.09.2020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E4791-131A-4837-AC17-83512B708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866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29548D-785C-40D4-812D-48DE7B242644}" type="datetimeFigureOut">
              <a:rPr lang="ru-RU" smtClean="0"/>
              <a:t>18.09.2020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E4791-131A-4837-AC17-83512B708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70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29548D-785C-40D4-812D-48DE7B242644}" type="datetimeFigureOut">
              <a:rPr lang="ru-RU" smtClean="0"/>
              <a:t>18.09.2020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E4791-131A-4837-AC17-83512B708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289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29548D-785C-40D4-812D-48DE7B242644}" type="datetimeFigureOut">
              <a:rPr lang="ru-RU" smtClean="0"/>
              <a:t>18.09.2020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E4791-131A-4837-AC17-83512B708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95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29548D-785C-40D4-812D-48DE7B242644}" type="datetimeFigureOut">
              <a:rPr lang="ru-RU" smtClean="0"/>
              <a:t>18.09.2020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E4791-131A-4837-AC17-83512B708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09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29548D-785C-40D4-812D-48DE7B242644}" type="datetimeFigureOut">
              <a:rPr lang="ru-RU" smtClean="0"/>
              <a:t>18.09.2020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E4791-131A-4837-AC17-83512B7086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777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906D58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ltGray">
          <a:xfrm>
            <a:off x="609600" y="228600"/>
            <a:ext cx="8239125" cy="6391275"/>
          </a:xfrm>
          <a:prstGeom prst="rect">
            <a:avLst/>
          </a:prstGeom>
          <a:solidFill>
            <a:srgbClr val="EDE7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kumimoji="1" lang="ru-RU" altLang="ru-RU"/>
          </a:p>
        </p:txBody>
      </p:sp>
      <p:sp>
        <p:nvSpPr>
          <p:cNvPr id="2051" name="Line 3"/>
          <p:cNvSpPr>
            <a:spLocks noChangeShapeType="1"/>
          </p:cNvSpPr>
          <p:nvPr/>
        </p:nvSpPr>
        <p:spPr bwMode="ltGray">
          <a:xfrm>
            <a:off x="1016000" y="1600200"/>
            <a:ext cx="7670800" cy="0"/>
          </a:xfrm>
          <a:prstGeom prst="line">
            <a:avLst/>
          </a:prstGeom>
          <a:noFill/>
          <a:ln w="31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052" name="Picture 4" descr="minispir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3"/>
          <a:stretch>
            <a:fillRect/>
          </a:stretch>
        </p:blipFill>
        <p:spPr bwMode="ltGray">
          <a:xfrm>
            <a:off x="0" y="50800"/>
            <a:ext cx="1181100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minispir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610711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F029548D-785C-40D4-812D-48DE7B242644}" type="datetimeFigureOut">
              <a:rPr lang="ru-RU" smtClean="0"/>
              <a:t>18.09.2020</a:t>
            </a:fld>
            <a:endParaRPr lang="ru-RU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107113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610711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76E4791-131A-4837-AC17-83512B70862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Анализ сортности продукции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40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/>
              <a:t>На предприятиях, выпускающих продукцию личного потребления, изделия делятся по сортам. </a:t>
            </a:r>
          </a:p>
          <a:p>
            <a:pPr marL="0" indent="0" algn="just">
              <a:buNone/>
            </a:pPr>
            <a:r>
              <a:rPr lang="ru-RU" dirty="0" smtClean="0"/>
              <a:t>Характеристика качества такой продукции дается по </a:t>
            </a:r>
            <a:r>
              <a:rPr lang="ru-RU" dirty="0" smtClean="0">
                <a:solidFill>
                  <a:srgbClr val="FF0000"/>
                </a:solidFill>
              </a:rPr>
              <a:t>коэффициентам сортности</a:t>
            </a:r>
            <a:r>
              <a:rPr lang="ru-RU" dirty="0" smtClean="0"/>
              <a:t> и </a:t>
            </a:r>
            <a:r>
              <a:rPr lang="ru-RU" dirty="0" smtClean="0">
                <a:solidFill>
                  <a:srgbClr val="FF0000"/>
                </a:solidFill>
              </a:rPr>
              <a:t>суммам потерь или надбавок </a:t>
            </a:r>
            <a:r>
              <a:rPr lang="ru-RU" dirty="0" smtClean="0"/>
              <a:t>за выпуск продукции более низкого или более высокого качества продукции.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576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err="1" smtClean="0"/>
              <a:t>Ксорт</a:t>
            </a:r>
            <a:r>
              <a:rPr lang="ru-RU" dirty="0" smtClean="0"/>
              <a:t> = сумма всей продукции/сумма продукции по цене 1 сорта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Потери по сортности = цена 1 сорта- цена 2 сорта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84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Определить процент выполнения плана по сортности продукции и потери по сортности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9741779"/>
              </p:ext>
            </p:extLst>
          </p:nvPr>
        </p:nvGraphicFramePr>
        <p:xfrm>
          <a:off x="1187624" y="1484784"/>
          <a:ext cx="6856807" cy="412508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{B301B821-A1FF-4177-AEE7-76D212191A09}</a:tableStyleId>
              </a:tblPr>
              <a:tblGrid>
                <a:gridCol w="1121588"/>
                <a:gridCol w="1247459"/>
                <a:gridCol w="1121588"/>
                <a:gridCol w="1121588"/>
                <a:gridCol w="1122292"/>
                <a:gridCol w="1122292"/>
              </a:tblGrid>
              <a:tr h="507054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Показатели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Цена ед. изделия, тенге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План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Отчет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827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Кол-во, шт.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Сумма, тенге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Кол-во, шт.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Сумма, тенге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7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 сорт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</a:rPr>
                        <a:t>100</a:t>
                      </a:r>
                      <a:endParaRPr lang="ru-RU" sz="1400" b="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</a:rPr>
                        <a:t>9000</a:t>
                      </a:r>
                      <a:endParaRPr lang="ru-RU" sz="1400" b="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</a:rPr>
                        <a:t> </a:t>
                      </a:r>
                      <a:endParaRPr lang="ru-RU" sz="1400" b="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</a:rPr>
                        <a:t>9700</a:t>
                      </a:r>
                      <a:endParaRPr lang="ru-RU" sz="1400" b="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+mj-lt"/>
                        </a:rPr>
                        <a:t> </a:t>
                      </a:r>
                      <a:endParaRPr lang="ru-RU" sz="1400" b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7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 сорт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+mn-ea"/>
                          <a:cs typeface="+mn-cs"/>
                        </a:rPr>
                        <a:t>80</a:t>
                      </a:r>
                      <a:endParaRPr lang="ru-RU" sz="1400" b="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10000</a:t>
                      </a:r>
                      <a:endParaRPr lang="ru-RU" sz="1400" b="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+mj-lt"/>
                        </a:rPr>
                        <a:t> </a:t>
                      </a:r>
                      <a:endParaRPr lang="ru-RU" sz="1400" b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+mn-ea"/>
                          <a:cs typeface="+mn-cs"/>
                        </a:rPr>
                        <a:t>10200</a:t>
                      </a:r>
                      <a:endParaRPr lang="ru-RU" sz="1400" b="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</a:rPr>
                        <a:t> </a:t>
                      </a:r>
                      <a:endParaRPr lang="ru-RU" sz="1400" b="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7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Всего 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7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По</a:t>
                      </a:r>
                      <a:r>
                        <a:rPr lang="ru-RU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цене 1 сорта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7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Потери по сортности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259632" y="5805264"/>
            <a:ext cx="891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199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Тетрадь 1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EFEEF"/>
      </a:accent3>
      <a:accent4>
        <a:srgbClr val="000000"/>
      </a:accent4>
      <a:accent5>
        <a:srgbClr val="CDDBB9"/>
      </a:accent5>
      <a:accent6>
        <a:srgbClr val="3086A5"/>
      </a:accent6>
      <a:hlink>
        <a:srgbClr val="660066"/>
      </a:hlink>
      <a:folHlink>
        <a:srgbClr val="666699"/>
      </a:folHlink>
    </a:clrScheme>
    <a:fontScheme name="Тетрадь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традь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7</TotalTime>
  <Words>115</Words>
  <Application>Microsoft Office PowerPoint</Application>
  <PresentationFormat>Экран (4:3)</PresentationFormat>
  <Paragraphs>31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Тема1</vt:lpstr>
      <vt:lpstr>Анализ сортности продукции</vt:lpstr>
      <vt:lpstr>Презентация PowerPoint</vt:lpstr>
      <vt:lpstr>Презентация PowerPoint</vt:lpstr>
      <vt:lpstr>Определить процент выполнения плана по сортности продукции и потери по сортности.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сортности продукции</dc:title>
  <dc:creator>User</dc:creator>
  <cp:lastModifiedBy>User</cp:lastModifiedBy>
  <cp:revision>1</cp:revision>
  <dcterms:created xsi:type="dcterms:W3CDTF">2020-09-18T07:02:50Z</dcterms:created>
  <dcterms:modified xsi:type="dcterms:W3CDTF">2020-09-18T07:10:16Z</dcterms:modified>
</cp:coreProperties>
</file>