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EB4D8-25F0-44E1-BA6B-56016FE5FDA6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549C36F-9F08-4BC9-8243-DDDEE2D04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EB4D8-25F0-44E1-BA6B-56016FE5FDA6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C36F-9F08-4BC9-8243-DDDEE2D04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EB4D8-25F0-44E1-BA6B-56016FE5FDA6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C36F-9F08-4BC9-8243-DDDEE2D04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EB4D8-25F0-44E1-BA6B-56016FE5FDA6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C36F-9F08-4BC9-8243-DDDEE2D04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EB4D8-25F0-44E1-BA6B-56016FE5FDA6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49C36F-9F08-4BC9-8243-DDDEE2D043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EB4D8-25F0-44E1-BA6B-56016FE5FDA6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C36F-9F08-4BC9-8243-DDDEE2D04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EB4D8-25F0-44E1-BA6B-56016FE5FDA6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C36F-9F08-4BC9-8243-DDDEE2D04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EB4D8-25F0-44E1-BA6B-56016FE5FDA6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C36F-9F08-4BC9-8243-DDDEE2D04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EB4D8-25F0-44E1-BA6B-56016FE5FDA6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C36F-9F08-4BC9-8243-DDDEE2D043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EB4D8-25F0-44E1-BA6B-56016FE5FDA6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C36F-9F08-4BC9-8243-DDDEE2D043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EB4D8-25F0-44E1-BA6B-56016FE5FDA6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549C36F-9F08-4BC9-8243-DDDEE2D043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FA1EB4D8-25F0-44E1-BA6B-56016FE5FDA6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C549C36F-9F08-4BC9-8243-DDDEE2D043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2868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5400" b="1" dirty="0" smtClean="0"/>
              <a:t>Таблицы в </a:t>
            </a:r>
            <a:r>
              <a:rPr lang="en-US" sz="5400" b="1" dirty="0" smtClean="0"/>
              <a:t>HTML</a:t>
            </a:r>
            <a:endParaRPr lang="ru-RU" sz="5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5368771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000728" y="1714488"/>
            <a:ext cx="314327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Описание таблицы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000728" y="2500306"/>
            <a:ext cx="3143272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Описание строки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000728" y="3286124"/>
            <a:ext cx="3143272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Описание ячейки</a:t>
            </a:r>
            <a:endParaRPr lang="ru-RU" sz="2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3143248"/>
            <a:ext cx="3786214" cy="642942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2428868"/>
            <a:ext cx="4500594" cy="2071702"/>
          </a:xfrm>
          <a:prstGeom prst="rect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1571612"/>
            <a:ext cx="5357850" cy="364333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2143108" y="2000240"/>
            <a:ext cx="3857652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143108" y="2786058"/>
            <a:ext cx="3857652" cy="1588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072066" y="3500438"/>
            <a:ext cx="857256" cy="3176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2868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5400" b="1" dirty="0" smtClean="0"/>
              <a:t>Таблицы в </a:t>
            </a:r>
            <a:r>
              <a:rPr lang="en-US" sz="5400" b="1" dirty="0" smtClean="0"/>
              <a:t>HTML</a:t>
            </a:r>
            <a:endParaRPr lang="ru-RU" sz="5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/>
          <a:srcRect t="32477"/>
          <a:stretch/>
        </p:blipFill>
        <p:spPr bwMode="auto">
          <a:xfrm>
            <a:off x="3973727" y="1603332"/>
            <a:ext cx="5170273" cy="1254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08"/>
            <a:ext cx="3929058" cy="57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8" name="Прямая со стрелкой 17"/>
          <p:cNvCxnSpPr/>
          <p:nvPr/>
        </p:nvCxnSpPr>
        <p:spPr>
          <a:xfrm rot="10800000">
            <a:off x="3428992" y="3000372"/>
            <a:ext cx="1428760" cy="1000132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V="1">
            <a:off x="6893735" y="3178967"/>
            <a:ext cx="1285884" cy="35719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714876" y="3929066"/>
            <a:ext cx="1655246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пример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43702" y="3929066"/>
            <a:ext cx="1714512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результат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2868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5400" b="1" dirty="0" smtClean="0"/>
              <a:t>Таблицы в </a:t>
            </a:r>
            <a:r>
              <a:rPr lang="en-US" sz="5400" b="1" dirty="0" smtClean="0"/>
              <a:t>HTML</a:t>
            </a:r>
            <a:endParaRPr lang="ru-RU" sz="5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1000108"/>
            <a:ext cx="3851920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Объединение ячеек.</a:t>
            </a:r>
            <a:endParaRPr lang="ru-RU" sz="2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8532440" cy="145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/>
          <a:srcRect t="35660"/>
          <a:stretch/>
        </p:blipFill>
        <p:spPr bwMode="auto">
          <a:xfrm>
            <a:off x="395536" y="3402167"/>
            <a:ext cx="7786742" cy="213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2868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5400" b="1" dirty="0" smtClean="0"/>
              <a:t>Таблицы в </a:t>
            </a:r>
            <a:r>
              <a:rPr lang="en-US" sz="5400" b="1" dirty="0" smtClean="0"/>
              <a:t>HTML</a:t>
            </a:r>
            <a:endParaRPr lang="ru-RU" sz="5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1000108"/>
            <a:ext cx="4643422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Объединение ячеек.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500174"/>
            <a:ext cx="592932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&lt;table border="1"&gt;</a:t>
            </a:r>
            <a:br>
              <a:rPr lang="en-US" sz="2400" dirty="0" smtClean="0"/>
            </a:br>
            <a:r>
              <a:rPr lang="en-US" sz="2400" dirty="0" smtClean="0"/>
              <a:t>&lt;</a:t>
            </a:r>
            <a:r>
              <a:rPr lang="en-US" sz="2400" dirty="0" err="1" smtClean="0"/>
              <a:t>tr</a:t>
            </a:r>
            <a:r>
              <a:rPr lang="en-US" sz="2400" dirty="0" smtClean="0"/>
              <a:t>&gt;</a:t>
            </a:r>
            <a:br>
              <a:rPr lang="en-US" sz="2400" dirty="0" smtClean="0"/>
            </a:br>
            <a:r>
              <a:rPr lang="en-US" sz="2400" dirty="0" smtClean="0"/>
              <a:t>&lt;td </a:t>
            </a:r>
            <a:r>
              <a:rPr lang="en-US" sz="2400" b="1" dirty="0" err="1" smtClean="0"/>
              <a:t>rowspan</a:t>
            </a:r>
            <a:r>
              <a:rPr lang="en-US" sz="2400" b="1" dirty="0" smtClean="0"/>
              <a:t>="3"</a:t>
            </a:r>
            <a:r>
              <a:rPr lang="en-US" sz="2400" dirty="0" smtClean="0"/>
              <a:t>&gt;</a:t>
            </a:r>
            <a:r>
              <a:rPr lang="ru-RU" sz="2400" dirty="0" smtClean="0"/>
              <a:t>строка1 ячейка1&lt;/</a:t>
            </a:r>
            <a:r>
              <a:rPr lang="en-US" sz="2400" dirty="0" smtClean="0"/>
              <a:t>td&gt;</a:t>
            </a:r>
            <a:br>
              <a:rPr lang="en-US" sz="2400" dirty="0" smtClean="0"/>
            </a:br>
            <a:r>
              <a:rPr lang="en-US" sz="2400" dirty="0" smtClean="0"/>
              <a:t>&lt;td&gt;</a:t>
            </a:r>
            <a:r>
              <a:rPr lang="ru-RU" sz="2400" dirty="0" smtClean="0"/>
              <a:t>строка1 ячейка2&lt;/</a:t>
            </a:r>
            <a:r>
              <a:rPr lang="en-US" sz="2400" dirty="0" smtClean="0"/>
              <a:t>td&gt;</a:t>
            </a:r>
            <a:br>
              <a:rPr lang="en-US" sz="2400" dirty="0" smtClean="0"/>
            </a:br>
            <a:r>
              <a:rPr lang="en-US" sz="2400" dirty="0" smtClean="0"/>
              <a:t>&lt;td&gt;</a:t>
            </a:r>
            <a:r>
              <a:rPr lang="ru-RU" sz="2400" dirty="0" smtClean="0"/>
              <a:t>строка1 ячейка3&lt;/</a:t>
            </a:r>
            <a:r>
              <a:rPr lang="en-US" sz="2400" dirty="0" smtClean="0"/>
              <a:t>td&gt;</a:t>
            </a:r>
            <a:br>
              <a:rPr lang="en-US" sz="2400" dirty="0" smtClean="0"/>
            </a:br>
            <a:r>
              <a:rPr lang="en-US" sz="2400" dirty="0" smtClean="0"/>
              <a:t>&lt;/</a:t>
            </a:r>
            <a:r>
              <a:rPr lang="en-US" sz="2400" dirty="0" err="1" smtClean="0"/>
              <a:t>tr</a:t>
            </a:r>
            <a:r>
              <a:rPr lang="en-US" sz="2400" dirty="0" smtClean="0"/>
              <a:t>&gt;</a:t>
            </a:r>
            <a:br>
              <a:rPr lang="en-US" sz="2400" dirty="0" smtClean="0"/>
            </a:br>
            <a:r>
              <a:rPr lang="en-US" sz="2400" dirty="0" smtClean="0"/>
              <a:t>&lt;</a:t>
            </a:r>
            <a:r>
              <a:rPr lang="en-US" sz="2400" dirty="0" err="1" smtClean="0"/>
              <a:t>tr</a:t>
            </a:r>
            <a:r>
              <a:rPr lang="en-US" sz="2400" dirty="0" smtClean="0"/>
              <a:t>&gt;</a:t>
            </a:r>
            <a:br>
              <a:rPr lang="en-US" sz="2400" dirty="0" smtClean="0"/>
            </a:br>
            <a:r>
              <a:rPr lang="en-US" sz="2400" dirty="0" smtClean="0"/>
              <a:t>&lt;td&gt;</a:t>
            </a:r>
            <a:r>
              <a:rPr lang="ru-RU" sz="2400" dirty="0" smtClean="0"/>
              <a:t>строка2 ячейка2&lt;/</a:t>
            </a:r>
            <a:r>
              <a:rPr lang="en-US" sz="2400" dirty="0" smtClean="0"/>
              <a:t>td&gt;</a:t>
            </a:r>
            <a:br>
              <a:rPr lang="en-US" sz="2400" dirty="0" smtClean="0"/>
            </a:br>
            <a:r>
              <a:rPr lang="en-US" sz="2400" dirty="0" smtClean="0"/>
              <a:t>&lt;td&gt;</a:t>
            </a:r>
            <a:r>
              <a:rPr lang="ru-RU" sz="2400" dirty="0" smtClean="0"/>
              <a:t>строка2 ячейка3&lt;/</a:t>
            </a:r>
            <a:r>
              <a:rPr lang="en-US" sz="2400" dirty="0" smtClean="0"/>
              <a:t>td&gt;</a:t>
            </a:r>
            <a:br>
              <a:rPr lang="en-US" sz="2400" dirty="0" smtClean="0"/>
            </a:br>
            <a:r>
              <a:rPr lang="en-US" sz="2400" dirty="0" smtClean="0"/>
              <a:t>&lt;/</a:t>
            </a:r>
            <a:r>
              <a:rPr lang="en-US" sz="2400" dirty="0" err="1" smtClean="0"/>
              <a:t>tr</a:t>
            </a:r>
            <a:r>
              <a:rPr lang="en-US" sz="2400" dirty="0" smtClean="0"/>
              <a:t>&gt;</a:t>
            </a:r>
            <a:br>
              <a:rPr lang="en-US" sz="2400" dirty="0" smtClean="0"/>
            </a:br>
            <a:r>
              <a:rPr lang="en-US" sz="2400" dirty="0" smtClean="0"/>
              <a:t>&lt;</a:t>
            </a:r>
            <a:r>
              <a:rPr lang="en-US" sz="2400" dirty="0" err="1" smtClean="0"/>
              <a:t>tr</a:t>
            </a:r>
            <a:r>
              <a:rPr lang="en-US" sz="2400" dirty="0" smtClean="0"/>
              <a:t>&gt;</a:t>
            </a:r>
            <a:br>
              <a:rPr lang="en-US" sz="2400" dirty="0" smtClean="0"/>
            </a:br>
            <a:r>
              <a:rPr lang="en-US" sz="2400" dirty="0" smtClean="0"/>
              <a:t>&lt;td </a:t>
            </a:r>
            <a:r>
              <a:rPr lang="en-US" sz="2400" b="1" dirty="0" err="1" smtClean="0"/>
              <a:t>colspan</a:t>
            </a:r>
            <a:r>
              <a:rPr lang="en-US" sz="2400" b="1" dirty="0" smtClean="0"/>
              <a:t>="2"</a:t>
            </a:r>
            <a:r>
              <a:rPr lang="en-US" sz="2400" dirty="0" smtClean="0"/>
              <a:t>&gt;</a:t>
            </a:r>
            <a:r>
              <a:rPr lang="ru-RU" sz="2400" dirty="0" smtClean="0"/>
              <a:t>строка3 ячейка2&lt;/</a:t>
            </a:r>
            <a:r>
              <a:rPr lang="en-US" sz="2400" dirty="0" smtClean="0"/>
              <a:t>td&gt;</a:t>
            </a:r>
            <a:br>
              <a:rPr lang="en-US" sz="2400" dirty="0" smtClean="0"/>
            </a:br>
            <a:r>
              <a:rPr lang="en-US" sz="2400" dirty="0" smtClean="0"/>
              <a:t>&lt;/</a:t>
            </a:r>
            <a:r>
              <a:rPr lang="en-US" sz="2400" dirty="0" err="1" smtClean="0"/>
              <a:t>tr</a:t>
            </a:r>
            <a:r>
              <a:rPr lang="en-US" sz="2400" dirty="0" smtClean="0"/>
              <a:t>&gt;</a:t>
            </a:r>
            <a:br>
              <a:rPr lang="en-US" sz="2400" dirty="0" smtClean="0"/>
            </a:br>
            <a:r>
              <a:rPr lang="en-US" sz="2400" dirty="0" smtClean="0"/>
              <a:t>&lt;/table&gt;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214554"/>
            <a:ext cx="5715008" cy="50006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929322" y="2071678"/>
            <a:ext cx="3214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Данная ячейка займет 3 строки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929322" y="5572140"/>
            <a:ext cx="3214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Данная ячейка займет 2 колонки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572140"/>
            <a:ext cx="5715008" cy="50006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/>
          <a:srcRect l="1282" t="36802"/>
          <a:stretch>
            <a:fillRect/>
          </a:stretch>
        </p:blipFill>
        <p:spPr bwMode="auto">
          <a:xfrm>
            <a:off x="3643306" y="3286124"/>
            <a:ext cx="5500694" cy="1635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3786182" y="3429000"/>
            <a:ext cx="1714480" cy="1285884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500694" y="4286256"/>
            <a:ext cx="3500462" cy="42862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 flipH="1" flipV="1">
            <a:off x="4929190" y="2928934"/>
            <a:ext cx="1143008" cy="15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5036992" y="5178586"/>
            <a:ext cx="928694" cy="1290"/>
          </a:xfrm>
          <a:prstGeom prst="straightConnector1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2868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5400" b="1" dirty="0" smtClean="0"/>
              <a:t>Таблицы в </a:t>
            </a:r>
            <a:r>
              <a:rPr lang="en-US" sz="5400" b="1" dirty="0" smtClean="0"/>
              <a:t>HTML</a:t>
            </a:r>
            <a:endParaRPr lang="ru-RU" sz="5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1000108"/>
            <a:ext cx="3214678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Размеры таблицы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3679025" y="2357430"/>
            <a:ext cx="464347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ШИРИНА</a:t>
            </a:r>
            <a:r>
              <a:rPr lang="ru-RU" sz="2400" b="1" dirty="0" smtClean="0"/>
              <a:t>                    </a:t>
            </a:r>
            <a:r>
              <a:rPr lang="ru-RU" sz="2400" b="1" dirty="0" smtClean="0">
                <a:solidFill>
                  <a:schemeClr val="accent1"/>
                </a:solidFill>
              </a:rPr>
              <a:t>ВЫСОТА</a:t>
            </a:r>
          </a:p>
          <a:p>
            <a:pPr algn="ctr"/>
            <a:r>
              <a:rPr lang="ru-RU" dirty="0" smtClean="0"/>
              <a:t>Могут задаваться как в пикселях, </a:t>
            </a:r>
            <a:br>
              <a:rPr lang="ru-RU" dirty="0" smtClean="0"/>
            </a:br>
            <a:r>
              <a:rPr lang="ru-RU" dirty="0" smtClean="0"/>
              <a:t>так и в процентах по отношению к ширине/высоте экрана.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357554" y="1571612"/>
            <a:ext cx="2428892" cy="785818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857884" y="1571612"/>
            <a:ext cx="2500330" cy="785818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71745"/>
            <a:ext cx="3808609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4"/>
          <a:srcRect l="13345" t="11578"/>
          <a:stretch/>
        </p:blipFill>
        <p:spPr bwMode="auto">
          <a:xfrm>
            <a:off x="4313159" y="3845999"/>
            <a:ext cx="4271375" cy="2924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3" name="Прямая со стрелкой 22"/>
          <p:cNvCxnSpPr/>
          <p:nvPr/>
        </p:nvCxnSpPr>
        <p:spPr>
          <a:xfrm>
            <a:off x="4714876" y="4498982"/>
            <a:ext cx="642942" cy="158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246744" y="4886945"/>
            <a:ext cx="1000132" cy="247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6129155" y="6280698"/>
            <a:ext cx="2357422" cy="5822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714876" y="4579168"/>
            <a:ext cx="642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15%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64975" y="5000635"/>
            <a:ext cx="642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25%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34522" y="6283609"/>
            <a:ext cx="642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60%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91688" y="5214949"/>
            <a:ext cx="642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50%</a:t>
            </a:r>
            <a:endParaRPr lang="ru-RU" sz="1400" b="1" dirty="0">
              <a:solidFill>
                <a:srgbClr val="C00000"/>
              </a:solidFill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rot="5400000">
            <a:off x="3893339" y="5348831"/>
            <a:ext cx="1356528" cy="794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2868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5400" b="1" dirty="0" smtClean="0"/>
              <a:t>Таблицы в </a:t>
            </a:r>
            <a:r>
              <a:rPr lang="en-US" sz="5400" b="1" dirty="0" smtClean="0"/>
              <a:t>HTML</a:t>
            </a:r>
            <a:endParaRPr lang="ru-RU" sz="5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928670"/>
            <a:ext cx="9144000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Использование таблицы для макетирования страницы: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82478"/>
            <a:ext cx="6357982" cy="47831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0" y="6457890"/>
            <a:ext cx="9144000" cy="40011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таблица это хороший и удобный инструмент для верстки страницы..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2868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5400" b="1" dirty="0" smtClean="0"/>
              <a:t>Таблицы в </a:t>
            </a:r>
            <a:r>
              <a:rPr lang="en-US" sz="5400" b="1" dirty="0" smtClean="0"/>
              <a:t>HTML</a:t>
            </a:r>
            <a:endParaRPr lang="ru-RU" sz="5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928670"/>
            <a:ext cx="9144000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АТРИБУТЫ ТЕГА </a:t>
            </a:r>
            <a:r>
              <a:rPr lang="en-US" sz="2400" b="1" dirty="0" smtClean="0"/>
              <a:t>&lt;TD&gt; </a:t>
            </a:r>
            <a:r>
              <a:rPr lang="ru-RU" sz="2400" b="1" dirty="0" smtClean="0"/>
              <a:t>и </a:t>
            </a:r>
            <a:r>
              <a:rPr lang="en-US" sz="2400" b="1" dirty="0" smtClean="0"/>
              <a:t>&lt;TH&gt;</a:t>
            </a:r>
            <a:endParaRPr lang="ru-RU" sz="2400" b="1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5"/>
            <a:ext cx="5357818" cy="5437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2868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5400" b="1" dirty="0" smtClean="0"/>
              <a:t>Таблицы в </a:t>
            </a:r>
            <a:r>
              <a:rPr lang="en-US" sz="5400" b="1" dirty="0" smtClean="0"/>
              <a:t>HTML</a:t>
            </a:r>
            <a:endParaRPr lang="ru-RU" sz="5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928670"/>
            <a:ext cx="9144000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Название таблицы и её описание</a:t>
            </a:r>
            <a:endParaRPr lang="ru-RU" sz="2400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944" y="1643050"/>
            <a:ext cx="4893832" cy="235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07504" y="1643050"/>
            <a:ext cx="374441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&lt;table border="1" width="400" </a:t>
            </a:r>
            <a:r>
              <a:rPr lang="en-US" sz="1400" b="1" dirty="0" err="1" smtClean="0"/>
              <a:t>cellpadding</a:t>
            </a:r>
            <a:r>
              <a:rPr lang="en-US" sz="1400" b="1" dirty="0" smtClean="0"/>
              <a:t>="3" </a:t>
            </a:r>
            <a:r>
              <a:rPr lang="en-US" sz="1400" b="1" dirty="0" err="1" smtClean="0"/>
              <a:t>cellspacing</a:t>
            </a:r>
            <a:r>
              <a:rPr lang="en-US" sz="1400" b="1" dirty="0" smtClean="0"/>
              <a:t>="0"&gt;</a:t>
            </a:r>
            <a:br>
              <a:rPr lang="en-US" sz="1400" b="1" dirty="0" smtClean="0"/>
            </a:br>
            <a:r>
              <a:rPr lang="en-US" sz="1400" b="1" dirty="0" smtClean="0"/>
              <a:t>&lt;caption&gt;&lt;b&gt;</a:t>
            </a:r>
            <a:r>
              <a:rPr lang="ru-RU" sz="1400" b="1" dirty="0" smtClean="0"/>
              <a:t>Энергетическая ценность продуктов питания:&lt;/</a:t>
            </a:r>
            <a:r>
              <a:rPr lang="en-US" sz="1400" b="1" dirty="0" smtClean="0"/>
              <a:t>b&gt;&lt;/caption&gt;</a:t>
            </a:r>
            <a:br>
              <a:rPr lang="en-US" sz="1400" b="1" dirty="0" smtClean="0"/>
            </a:br>
            <a:r>
              <a:rPr lang="en-US" sz="1400" b="1" dirty="0" smtClean="0"/>
              <a:t>&lt;</a:t>
            </a:r>
            <a:r>
              <a:rPr lang="en-US" sz="1400" b="1" dirty="0" err="1" smtClean="0"/>
              <a:t>tr</a:t>
            </a:r>
            <a:r>
              <a:rPr lang="en-US" sz="1400" b="1" dirty="0" smtClean="0"/>
              <a:t>&gt;</a:t>
            </a:r>
            <a:r>
              <a:rPr lang="ru-RU" sz="1400" b="1" dirty="0" smtClean="0"/>
              <a:t> </a:t>
            </a:r>
            <a:r>
              <a:rPr lang="en-US" sz="1400" b="1" dirty="0" smtClean="0"/>
              <a:t>&lt;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</a:t>
            </a:r>
            <a:r>
              <a:rPr lang="ru-RU" sz="1400" b="1" dirty="0" smtClean="0"/>
              <a:t>Продукт&lt;/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&gt;&lt;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</a:t>
            </a:r>
            <a:r>
              <a:rPr lang="ru-RU" sz="1400" b="1" dirty="0" smtClean="0"/>
              <a:t>Белки&lt;/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&gt;&lt;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</a:t>
            </a:r>
            <a:r>
              <a:rPr lang="ru-RU" sz="1400" b="1" dirty="0" smtClean="0"/>
              <a:t>Жиры&lt;/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&gt;&lt;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</a:t>
            </a:r>
            <a:r>
              <a:rPr lang="ru-RU" sz="1400" b="1" dirty="0" smtClean="0"/>
              <a:t>Углеводы&lt;/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&gt;&lt;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</a:t>
            </a:r>
            <a:r>
              <a:rPr lang="ru-RU" sz="1400" b="1" dirty="0" smtClean="0"/>
              <a:t>ккал&lt;/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</a:t>
            </a:r>
            <a:r>
              <a:rPr lang="ru-RU" sz="1400" b="1" dirty="0" smtClean="0"/>
              <a:t> </a:t>
            </a:r>
            <a:r>
              <a:rPr lang="en-US" sz="1400" b="1" dirty="0" smtClean="0"/>
              <a:t>&lt;/</a:t>
            </a:r>
            <a:r>
              <a:rPr lang="en-US" sz="1400" b="1" dirty="0" err="1" smtClean="0"/>
              <a:t>tr</a:t>
            </a:r>
            <a:r>
              <a:rPr lang="en-US" sz="1400" b="1" dirty="0" smtClean="0"/>
              <a:t>&gt;</a:t>
            </a:r>
            <a:br>
              <a:rPr lang="en-US" sz="1400" b="1" dirty="0" smtClean="0"/>
            </a:br>
            <a:r>
              <a:rPr lang="en-US" sz="1400" b="1" dirty="0" smtClean="0"/>
              <a:t>&lt;</a:t>
            </a:r>
            <a:r>
              <a:rPr lang="en-US" sz="1400" b="1" dirty="0" err="1" smtClean="0"/>
              <a:t>tr</a:t>
            </a:r>
            <a:r>
              <a:rPr lang="en-US" sz="1400" b="1" dirty="0" smtClean="0"/>
              <a:t>&gt;</a:t>
            </a:r>
            <a:r>
              <a:rPr lang="ru-RU" sz="1400" b="1" dirty="0" smtClean="0"/>
              <a:t> </a:t>
            </a:r>
            <a:r>
              <a:rPr lang="en-US" sz="1400" b="1" dirty="0" smtClean="0"/>
              <a:t>&lt;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</a:t>
            </a:r>
            <a:r>
              <a:rPr lang="ru-RU" sz="1400" b="1" dirty="0" smtClean="0"/>
              <a:t>Хлеб ржаной&lt;/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&gt;&lt;td&gt;4,7&lt;/td&gt;&lt;td&gt;0,7&lt;/td&gt;&lt;td&gt;49,8&lt;/td&gt;&lt;td&gt;214&lt;/td&gt;</a:t>
            </a:r>
            <a:r>
              <a:rPr lang="ru-RU" sz="1400" b="1" dirty="0" smtClean="0"/>
              <a:t> </a:t>
            </a:r>
            <a:r>
              <a:rPr lang="en-US" sz="1400" b="1" dirty="0" smtClean="0"/>
              <a:t>&lt;/</a:t>
            </a:r>
            <a:r>
              <a:rPr lang="en-US" sz="1400" b="1" dirty="0" err="1" smtClean="0"/>
              <a:t>tr</a:t>
            </a:r>
            <a:r>
              <a:rPr lang="en-US" sz="1400" b="1" dirty="0" smtClean="0"/>
              <a:t>&gt;</a:t>
            </a:r>
            <a:br>
              <a:rPr lang="en-US" sz="1400" b="1" dirty="0" smtClean="0"/>
            </a:br>
            <a:r>
              <a:rPr lang="en-US" sz="1400" b="1" dirty="0" smtClean="0"/>
              <a:t>&lt;</a:t>
            </a:r>
            <a:r>
              <a:rPr lang="en-US" sz="1400" b="1" dirty="0" err="1" smtClean="0"/>
              <a:t>tr</a:t>
            </a:r>
            <a:r>
              <a:rPr lang="en-US" sz="1400" b="1" dirty="0" smtClean="0"/>
              <a:t>&gt;</a:t>
            </a:r>
            <a:r>
              <a:rPr lang="ru-RU" sz="1400" b="1" dirty="0" smtClean="0"/>
              <a:t> </a:t>
            </a:r>
            <a:r>
              <a:rPr lang="en-US" sz="1400" b="1" dirty="0" smtClean="0"/>
              <a:t>&lt;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</a:t>
            </a:r>
            <a:r>
              <a:rPr lang="ru-RU" sz="1400" b="1" dirty="0" smtClean="0"/>
              <a:t>Молоко&lt;/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&gt;&lt;td&gt;2,8&lt;/td&gt;&lt;td&gt;3,2&lt;/td&gt;&lt;td&gt;4,7&lt;/td&gt;&lt;td&gt;58&lt;/td&gt;</a:t>
            </a:r>
            <a:r>
              <a:rPr lang="ru-RU" sz="1400" b="1" dirty="0" smtClean="0"/>
              <a:t> </a:t>
            </a:r>
            <a:r>
              <a:rPr lang="en-US" sz="1400" b="1" dirty="0" smtClean="0"/>
              <a:t>&lt;/</a:t>
            </a:r>
            <a:r>
              <a:rPr lang="en-US" sz="1400" b="1" dirty="0" err="1" smtClean="0"/>
              <a:t>tr</a:t>
            </a:r>
            <a:r>
              <a:rPr lang="en-US" sz="1400" b="1" dirty="0" smtClean="0"/>
              <a:t>&gt;</a:t>
            </a:r>
            <a:br>
              <a:rPr lang="en-US" sz="1400" b="1" dirty="0" smtClean="0"/>
            </a:br>
            <a:r>
              <a:rPr lang="en-US" sz="1400" b="1" dirty="0" smtClean="0"/>
              <a:t>&lt;</a:t>
            </a:r>
            <a:r>
              <a:rPr lang="en-US" sz="1400" b="1" dirty="0" err="1" smtClean="0"/>
              <a:t>tr</a:t>
            </a:r>
            <a:r>
              <a:rPr lang="en-US" sz="1400" b="1" dirty="0" smtClean="0"/>
              <a:t>&gt;</a:t>
            </a:r>
            <a:r>
              <a:rPr lang="ru-RU" sz="1400" b="1" dirty="0" smtClean="0"/>
              <a:t> </a:t>
            </a:r>
            <a:r>
              <a:rPr lang="en-US" sz="1400" b="1" dirty="0" smtClean="0"/>
              <a:t>&lt;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</a:t>
            </a:r>
            <a:r>
              <a:rPr lang="ru-RU" sz="1400" b="1" dirty="0" smtClean="0"/>
              <a:t>Картофель&lt;/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&gt;&lt;td&gt;2&lt;/td&gt;&lt;td&gt;0,1&lt;/td&gt;&lt;td&gt;19,7&lt;/td&gt;&lt;td&gt;83&lt;/td&gt;</a:t>
            </a:r>
            <a:r>
              <a:rPr lang="ru-RU" sz="1400" b="1" dirty="0" smtClean="0"/>
              <a:t> </a:t>
            </a:r>
            <a:r>
              <a:rPr lang="en-US" sz="1400" b="1" dirty="0" smtClean="0"/>
              <a:t>&lt;/</a:t>
            </a:r>
            <a:r>
              <a:rPr lang="en-US" sz="1400" b="1" dirty="0" err="1" smtClean="0"/>
              <a:t>tr</a:t>
            </a:r>
            <a:r>
              <a:rPr lang="en-US" sz="1400" b="1" dirty="0" smtClean="0"/>
              <a:t>&gt;</a:t>
            </a:r>
            <a:br>
              <a:rPr lang="en-US" sz="1400" b="1" dirty="0" smtClean="0"/>
            </a:br>
            <a:r>
              <a:rPr lang="en-US" sz="1400" b="1" dirty="0" smtClean="0"/>
              <a:t>&lt;</a:t>
            </a:r>
            <a:r>
              <a:rPr lang="en-US" sz="1400" b="1" dirty="0" err="1" smtClean="0"/>
              <a:t>tr</a:t>
            </a:r>
            <a:r>
              <a:rPr lang="en-US" sz="1400" b="1" dirty="0" smtClean="0"/>
              <a:t>&gt;</a:t>
            </a:r>
            <a:r>
              <a:rPr lang="ru-RU" sz="1400" b="1" dirty="0" smtClean="0"/>
              <a:t> </a:t>
            </a:r>
            <a:r>
              <a:rPr lang="en-US" sz="1400" b="1" dirty="0" smtClean="0"/>
              <a:t>&lt;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</a:t>
            </a:r>
            <a:r>
              <a:rPr lang="ru-RU" sz="1400" b="1" dirty="0" smtClean="0"/>
              <a:t>Свинина&lt;/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&gt;&lt;td&gt;11,4&lt;/td&gt;&lt;td&gt;49,3&lt;/td&gt;&lt;td&gt;9&lt;/td&gt;&lt;td&gt;489&lt;/td&gt;</a:t>
            </a:r>
            <a:r>
              <a:rPr lang="ru-RU" sz="1400" b="1" dirty="0" smtClean="0"/>
              <a:t> </a:t>
            </a:r>
            <a:r>
              <a:rPr lang="en-US" sz="1400" b="1" dirty="0" smtClean="0"/>
              <a:t>&lt;/</a:t>
            </a:r>
            <a:r>
              <a:rPr lang="en-US" sz="1400" b="1" dirty="0" err="1" smtClean="0"/>
              <a:t>tr</a:t>
            </a:r>
            <a:r>
              <a:rPr lang="en-US" sz="1400" b="1" dirty="0" smtClean="0"/>
              <a:t>&gt;</a:t>
            </a:r>
            <a:br>
              <a:rPr lang="en-US" sz="1400" b="1" dirty="0" smtClean="0"/>
            </a:br>
            <a:r>
              <a:rPr lang="en-US" sz="1400" b="1" dirty="0" smtClean="0"/>
              <a:t>&lt;</a:t>
            </a:r>
            <a:r>
              <a:rPr lang="en-US" sz="1400" b="1" dirty="0" err="1" smtClean="0"/>
              <a:t>tr</a:t>
            </a:r>
            <a:r>
              <a:rPr lang="en-US" sz="1400" b="1" dirty="0" smtClean="0"/>
              <a:t>&gt;</a:t>
            </a:r>
            <a:r>
              <a:rPr lang="ru-RU" sz="1400" b="1" dirty="0" smtClean="0"/>
              <a:t> </a:t>
            </a:r>
            <a:r>
              <a:rPr lang="en-US" sz="1400" b="1" dirty="0" smtClean="0"/>
              <a:t>&lt;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</a:t>
            </a:r>
            <a:r>
              <a:rPr lang="ru-RU" sz="1400" b="1" dirty="0" smtClean="0"/>
              <a:t>Итого:&lt;/</a:t>
            </a:r>
            <a:r>
              <a:rPr lang="en-US" sz="1400" b="1" dirty="0" err="1" smtClean="0"/>
              <a:t>th</a:t>
            </a:r>
            <a:r>
              <a:rPr lang="en-US" sz="1400" b="1" dirty="0" smtClean="0"/>
              <a:t>&gt;&lt;td&gt;20,9&lt;/td&gt;&lt;td&gt;53,3&lt;/td&gt;&lt;td&gt;83,2&lt;/td&gt;&lt;td&gt;844&lt;/td&gt;</a:t>
            </a:r>
            <a:r>
              <a:rPr lang="ru-RU" sz="1400" b="1" dirty="0" smtClean="0"/>
              <a:t> </a:t>
            </a:r>
            <a:r>
              <a:rPr lang="en-US" sz="1400" b="1" dirty="0" smtClean="0"/>
              <a:t>&lt;/</a:t>
            </a:r>
            <a:r>
              <a:rPr lang="en-US" sz="1400" b="1" dirty="0" err="1" smtClean="0"/>
              <a:t>tr</a:t>
            </a:r>
            <a:r>
              <a:rPr lang="en-US" sz="1400" b="1" dirty="0" smtClean="0"/>
              <a:t>&gt;</a:t>
            </a:r>
            <a:br>
              <a:rPr lang="en-US" sz="1400" b="1" dirty="0" smtClean="0"/>
            </a:br>
            <a:r>
              <a:rPr lang="en-US" sz="1400" b="1" dirty="0" smtClean="0"/>
              <a:t>&lt;/table&gt;</a:t>
            </a:r>
            <a:endParaRPr lang="ru-RU" sz="1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0" y="1357298"/>
            <a:ext cx="1571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Пример: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244</TotalTime>
  <Words>122</Words>
  <Application>Microsoft Office PowerPoint</Application>
  <PresentationFormat>Экран (4:3)</PresentationFormat>
  <Paragraphs>31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Главная</vt:lpstr>
      <vt:lpstr>Таблицы в HTML</vt:lpstr>
      <vt:lpstr>Таблицы в HTML</vt:lpstr>
      <vt:lpstr>Таблицы в HTML</vt:lpstr>
      <vt:lpstr>Таблицы в HTML</vt:lpstr>
      <vt:lpstr>Таблицы в HTML</vt:lpstr>
      <vt:lpstr>Таблицы в HTML</vt:lpstr>
      <vt:lpstr>Таблицы в HTML</vt:lpstr>
      <vt:lpstr>Таблицы в HTML</vt:lpstr>
    </vt:vector>
  </TitlesOfParts>
  <Company>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Таблицы в HTML</dc:title>
  <cp:lastModifiedBy>Asus</cp:lastModifiedBy>
  <cp:revision>23</cp:revision>
  <dcterms:created xsi:type="dcterms:W3CDTF">2012-10-19T03:19:38Z</dcterms:created>
  <dcterms:modified xsi:type="dcterms:W3CDTF">2020-12-11T18:23:30Z</dcterms:modified>
</cp:coreProperties>
</file>