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61" r:id="rId3"/>
    <p:sldId id="260" r:id="rId4"/>
    <p:sldId id="257" r:id="rId5"/>
    <p:sldId id="258" r:id="rId6"/>
    <p:sldId id="259" r:id="rId7"/>
    <p:sldId id="262" r:id="rId8"/>
    <p:sldId id="263" r:id="rId9"/>
    <p:sldId id="264" r:id="rId10"/>
    <p:sldId id="265" r:id="rId11"/>
    <p:sldId id="266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744" y="12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2A6F64-0B6B-462E-8DA8-220D2FA4D64E}" type="datetimeFigureOut">
              <a:rPr lang="ru-RU" smtClean="0"/>
              <a:pPr/>
              <a:t>22.10.2020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222145-C226-469A-9C5F-3899965891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730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6B720912-68B6-43E7-85D1-4712BBE21E2D}" type="datetime1">
              <a:rPr lang="ru-RU" smtClean="0"/>
              <a:pPr/>
              <a:t>22.10.2020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639A3BF-7136-453D-B1E9-B3A1F7BB6D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065E0-08DF-4B59-A7B4-49D10D91E518}" type="datetime1">
              <a:rPr lang="ru-RU" smtClean="0"/>
              <a:pPr/>
              <a:t>22.10.2020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9A3BF-7136-453D-B1E9-B3A1F7BB6D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E87B649B-A316-4B59-90B5-627DD60F31AF}" type="datetime1">
              <a:rPr lang="ru-RU" smtClean="0"/>
              <a:pPr/>
              <a:t>22.10.2020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C639A3BF-7136-453D-B1E9-B3A1F7BB6D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C0480-B7E3-44FB-8E16-F3D802AD2FC1}" type="datetime1">
              <a:rPr lang="ru-RU" smtClean="0"/>
              <a:pPr/>
              <a:t>22.10.2020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639A3BF-7136-453D-B1E9-B3A1F7BB6D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3B5B1-EE52-4B2B-B988-8C0450E99D4E}" type="datetime1">
              <a:rPr lang="ru-RU" smtClean="0"/>
              <a:pPr/>
              <a:t>22.10.2020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C639A3BF-7136-453D-B1E9-B3A1F7BB6D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8FDF21A0-E312-4ABB-B806-FD254A9837BC}" type="datetime1">
              <a:rPr lang="ru-RU" smtClean="0"/>
              <a:pPr/>
              <a:t>22.10.2020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C639A3BF-7136-453D-B1E9-B3A1F7BB6D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217EE084-FF54-4122-BE94-354A174D8B66}" type="datetime1">
              <a:rPr lang="ru-RU" smtClean="0"/>
              <a:pPr/>
              <a:t>22.10.2020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C639A3BF-7136-453D-B1E9-B3A1F7BB6D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67506-8B28-4C20-9341-23B7E69B7F73}" type="datetime1">
              <a:rPr lang="ru-RU" smtClean="0"/>
              <a:pPr/>
              <a:t>22.10.2020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639A3BF-7136-453D-B1E9-B3A1F7BB6D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AA906-29C8-4292-A412-740EA6F44778}" type="datetime1">
              <a:rPr lang="ru-RU" smtClean="0"/>
              <a:pPr/>
              <a:t>22.10.2020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639A3BF-7136-453D-B1E9-B3A1F7BB6D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E0E08-2BB0-4315-89A8-72399F965A6E}" type="datetime1">
              <a:rPr lang="ru-RU" smtClean="0"/>
              <a:pPr/>
              <a:t>22.10.2020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639A3BF-7136-453D-B1E9-B3A1F7BB6D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EBEE6F1D-441A-4CE1-A73B-0FF60EAF5AEE}" type="datetime1">
              <a:rPr lang="ru-RU" smtClean="0"/>
              <a:pPr/>
              <a:t>22.10.2020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C639A3BF-7136-453D-B1E9-B3A1F7BB6D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316E112-7852-4395-A4E8-B95C3E6DC673}" type="datetime1">
              <a:rPr lang="ru-RU" smtClean="0"/>
              <a:pPr/>
              <a:t>22.10.2020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639A3BF-7136-453D-B1E9-B3A1F7BB6D0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 thruBlk="1"/>
  </p:transition>
  <p:hf hdr="0" ftr="0" dt="0"/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photoscape.org/ps/main/index.php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mypicasa.ru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8.xml"/><Relationship Id="rId4" Type="http://schemas.openxmlformats.org/officeDocument/2006/relationships/slide" Target="slide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rutracker.org/forum/viewtopic.php?t=3860877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izone.ru/graphics/editors/xara-xtreme.ht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1484784"/>
            <a:ext cx="6477000" cy="1828800"/>
          </a:xfrm>
        </p:spPr>
        <p:txBody>
          <a:bodyPr>
            <a:noAutofit/>
          </a:bodyPr>
          <a:lstStyle/>
          <a:p>
            <a:r>
              <a:rPr lang="ru-RU" sz="4000" dirty="0"/>
              <a:t>Назначение и основные возможности графического редактора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Photoscape</a:t>
            </a:r>
            <a:endParaRPr lang="ru-RU" dirty="0"/>
          </a:p>
        </p:txBody>
      </p:sp>
      <p:pic>
        <p:nvPicPr>
          <p:cNvPr id="4" name="Содержимое 3" descr="Photoscape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1879600" y="1795462"/>
            <a:ext cx="5619750" cy="4105275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639A3BF-7136-453D-B1E9-B3A1F7BB6D09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Picasa</a:t>
            </a:r>
            <a:endParaRPr lang="ru-RU" dirty="0"/>
          </a:p>
        </p:txBody>
      </p:sp>
      <p:pic>
        <p:nvPicPr>
          <p:cNvPr id="4" name="Содержимое 3" descr="picaasa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2143108" y="1643050"/>
            <a:ext cx="5268601" cy="3925108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639A3BF-7136-453D-B1E9-B3A1F7BB6D09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42910" y="142852"/>
            <a:ext cx="81534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Сравнительный анализ</a:t>
            </a:r>
            <a:br>
              <a:rPr lang="ru-RU" dirty="0" smtClean="0"/>
            </a:br>
            <a:r>
              <a:rPr lang="ru-RU" dirty="0" smtClean="0"/>
              <a:t> графических редакторов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639A3BF-7136-453D-B1E9-B3A1F7BB6D09}" type="slidenum">
              <a:rPr lang="ru-RU" smtClean="0"/>
              <a:pPr/>
              <a:t>12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1785926"/>
          <a:ext cx="9144000" cy="39703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0269"/>
                <a:gridCol w="1618783"/>
                <a:gridCol w="1775919"/>
                <a:gridCol w="1765946"/>
                <a:gridCol w="1923083"/>
              </a:tblGrid>
              <a:tr h="75303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Линии</a:t>
                      </a:r>
                      <a:r>
                        <a:rPr lang="ru-RU" baseline="0" dirty="0" smtClean="0"/>
                        <a:t> сравнения</a:t>
                      </a:r>
                      <a:endParaRPr lang="ru-RU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Растровые редакторы</a:t>
                      </a:r>
                      <a:endParaRPr lang="ru-RU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Векторные редакторы</a:t>
                      </a:r>
                      <a:endParaRPr lang="ru-RU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4988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hlinkClick r:id="rId2" action="ppaction://hlinksldjump"/>
                        </a:rPr>
                        <a:t>Picasa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hlinkClick r:id="rId3" action="ppaction://hlinksldjump"/>
                        </a:rPr>
                        <a:t>Photoscape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hlinkClick r:id="rId4" action="ppaction://hlinksldjump"/>
                        </a:rPr>
                        <a:t>Xara </a:t>
                      </a:r>
                      <a:r>
                        <a:rPr lang="en-US" dirty="0" err="1" smtClean="0">
                          <a:hlinkClick r:id="rId4" action="ppaction://hlinksldjump"/>
                        </a:rPr>
                        <a:t>Xtreme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hlinkClick r:id="rId5" action="ppaction://hlinksldjump"/>
                        </a:rPr>
                        <a:t>Serif </a:t>
                      </a:r>
                      <a:r>
                        <a:rPr lang="en-US" dirty="0" err="1" smtClean="0">
                          <a:hlinkClick r:id="rId5" action="ppaction://hlinksldjump"/>
                        </a:rPr>
                        <a:t>DrawPlus</a:t>
                      </a:r>
                      <a:endParaRPr lang="ru-RU" dirty="0"/>
                    </a:p>
                  </a:txBody>
                  <a:tcPr anchor="ctr"/>
                </a:tc>
              </a:tr>
              <a:tr h="169113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Уникальные возможности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+mj-lt"/>
                        <a:buAutoNum type="arabicPeriod"/>
                      </a:pPr>
                      <a:r>
                        <a:rPr lang="ru-RU" sz="1200" dirty="0" smtClean="0"/>
                        <a:t>Есть функция создания коллажей</a:t>
                      </a:r>
                    </a:p>
                    <a:p>
                      <a:pPr marL="342900" indent="-342900" algn="l">
                        <a:buFont typeface="+mj-lt"/>
                        <a:buAutoNum type="arabicPeriod"/>
                      </a:pPr>
                      <a:r>
                        <a:rPr lang="ru-RU" sz="1200" baseline="0" dirty="0" smtClean="0"/>
                        <a:t>Можно делиться изображениями в сети Интернет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ru-RU" sz="1200" dirty="0" smtClean="0"/>
                        <a:t>Пакетный редактор файлов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ru-RU" sz="1200" dirty="0" smtClean="0"/>
                        <a:t>Можно создавать комиксы, коллажи, слайд-шоу</a:t>
                      </a:r>
                      <a:r>
                        <a:rPr lang="ru-RU" sz="1200" baseline="0" dirty="0" smtClean="0"/>
                        <a:t> и т.д.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ru-RU" sz="1200" dirty="0" smtClean="0"/>
                        <a:t>Есть возможность создания </a:t>
                      </a:r>
                      <a:r>
                        <a:rPr lang="en-US" sz="1200" dirty="0" smtClean="0"/>
                        <a:t>PDF </a:t>
                      </a:r>
                      <a:r>
                        <a:rPr lang="ru-RU" sz="1200" dirty="0" smtClean="0"/>
                        <a:t>документов </a:t>
                      </a:r>
                      <a:r>
                        <a:rPr lang="ru-RU" sz="1200" baseline="0" dirty="0" smtClean="0"/>
                        <a:t> 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ru-RU" sz="1200" baseline="0" dirty="0" smtClean="0"/>
                        <a:t>Есть функция создания анимации в формате </a:t>
                      </a:r>
                      <a:r>
                        <a:rPr lang="en-US" sz="1200" baseline="0" dirty="0" smtClean="0"/>
                        <a:t>Flash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ru-RU" sz="1200" baseline="0" dirty="0" smtClean="0"/>
                        <a:t>Возможно генерирование изображений</a:t>
                      </a:r>
                      <a:br>
                        <a:rPr lang="ru-RU" sz="1200" baseline="0" dirty="0" smtClean="0"/>
                      </a:br>
                      <a:r>
                        <a:rPr lang="ru-RU" sz="1200" baseline="0" dirty="0" smtClean="0"/>
                        <a:t>с помощью встроенных шаблонов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ru-RU" sz="1200" baseline="0" dirty="0" smtClean="0"/>
                        <a:t>Можно быстро создавать визитки, открытки и т.д.</a:t>
                      </a:r>
                      <a:endParaRPr lang="ru-RU" sz="1200" dirty="0"/>
                    </a:p>
                  </a:txBody>
                  <a:tcPr/>
                </a:tc>
              </a:tr>
              <a:tr h="102114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Основные недостатки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Не</a:t>
                      </a:r>
                      <a:r>
                        <a:rPr lang="ru-RU" sz="1200" baseline="0" dirty="0" smtClean="0"/>
                        <a:t> воспроизводит анимированные </a:t>
                      </a:r>
                    </a:p>
                    <a:p>
                      <a:pPr algn="ctr"/>
                      <a:r>
                        <a:rPr lang="en-US" sz="1200" baseline="0" dirty="0" smtClean="0"/>
                        <a:t>GIF </a:t>
                      </a:r>
                      <a:r>
                        <a:rPr lang="ru-RU" sz="1200" baseline="0" dirty="0" smtClean="0"/>
                        <a:t>файлы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Невозможность открыть сразу несколько фотографий </a:t>
                      </a:r>
                    </a:p>
                    <a:p>
                      <a:pPr algn="ctr"/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одном окне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Бесплатная версия</a:t>
                      </a:r>
                      <a:r>
                        <a:rPr lang="ru-RU" sz="1200" baseline="0" dirty="0" smtClean="0"/>
                        <a:t> только для </a:t>
                      </a:r>
                      <a:r>
                        <a:rPr kumimoji="0" lang="en-US" sz="1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Linux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Отсутствие</a:t>
                      </a:r>
                    </a:p>
                    <a:p>
                      <a:pPr algn="ctr"/>
                      <a:r>
                        <a:rPr lang="ru-RU" sz="1200" baseline="0" dirty="0" smtClean="0"/>
                        <a:t> русскоязычной версии</a:t>
                      </a:r>
                      <a:endParaRPr lang="ru-RU" sz="1200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Что такое «графический редактор»?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55576" y="299695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</a:t>
            </a:r>
            <a:r>
              <a:rPr lang="ru-RU" b="1" dirty="0" smtClean="0"/>
              <a:t>Графический редактор </a:t>
            </a:r>
            <a:r>
              <a:rPr lang="ru-RU" dirty="0" smtClean="0"/>
              <a:t>— это программа создания, редактирования и просмотра графических изображений.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639A3BF-7136-453D-B1E9-B3A1F7BB6D09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графических редакторов</a:t>
            </a:r>
            <a:endParaRPr lang="ru-RU" dirty="0"/>
          </a:p>
        </p:txBody>
      </p:sp>
      <p:pic>
        <p:nvPicPr>
          <p:cNvPr id="8" name="Содержимое 7" descr="растр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1571604" y="2571744"/>
            <a:ext cx="2342351" cy="3107674"/>
          </a:xfrm>
        </p:spPr>
      </p:pic>
      <p:pic>
        <p:nvPicPr>
          <p:cNvPr id="9" name="Содержимое 8" descr="векторн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786314" y="2285992"/>
            <a:ext cx="3835430" cy="3946602"/>
          </a:xfrm>
        </p:spPr>
      </p:pic>
      <p:sp>
        <p:nvSpPr>
          <p:cNvPr id="4" name="Текст 3"/>
          <p:cNvSpPr>
            <a:spLocks noGrp="1"/>
          </p:cNvSpPr>
          <p:nvPr>
            <p:ph type="body" sz="quarter" idx="1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Растровые 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Векторные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85000" lnSpcReduction="20000"/>
          </a:bodyPr>
          <a:lstStyle/>
          <a:p>
            <a:fld id="{C639A3BF-7136-453D-B1E9-B3A1F7BB6D09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Назначение различных графических редакторов</a:t>
            </a:r>
            <a:endParaRPr lang="ru-RU" dirty="0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2"/>
          </p:nvPr>
        </p:nvSpPr>
        <p:spPr>
          <a:xfrm>
            <a:off x="428596" y="2174875"/>
            <a:ext cx="4040188" cy="454027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500" u="sng" dirty="0" smtClean="0"/>
              <a:t>Используются для: 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2500" dirty="0" smtClean="0"/>
              <a:t>Обработки </a:t>
            </a:r>
            <a:r>
              <a:rPr lang="ru-RU" sz="2500" dirty="0"/>
              <a:t>и ретуширования </a:t>
            </a:r>
            <a:r>
              <a:rPr lang="ru-RU" sz="2500" dirty="0" smtClean="0"/>
              <a:t>фотографий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2500" dirty="0" smtClean="0"/>
              <a:t> Создания </a:t>
            </a:r>
            <a:r>
              <a:rPr lang="ru-RU" sz="2500" dirty="0"/>
              <a:t>фотореалистичных </a:t>
            </a:r>
            <a:r>
              <a:rPr lang="ru-RU" sz="2500" dirty="0" smtClean="0"/>
              <a:t>иллюстраций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2500" dirty="0" smtClean="0"/>
              <a:t>Создания коллажей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2500" dirty="0" smtClean="0"/>
              <a:t>Создания </a:t>
            </a:r>
            <a:r>
              <a:rPr lang="ru-RU" sz="2500" dirty="0"/>
              <a:t>рисунков от руки с помощью графического </a:t>
            </a:r>
            <a:r>
              <a:rPr lang="ru-RU" sz="2500" dirty="0" smtClean="0"/>
              <a:t>планшета</a:t>
            </a:r>
            <a:endParaRPr lang="ru-RU" sz="2500" dirty="0"/>
          </a:p>
        </p:txBody>
      </p:sp>
      <p:sp>
        <p:nvSpPr>
          <p:cNvPr id="14" name="Содержимое 13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446883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500" u="sng" dirty="0" smtClean="0"/>
              <a:t>Используются для: </a:t>
            </a:r>
          </a:p>
          <a:p>
            <a:pPr>
              <a:buFont typeface="Wingdings" pitchFamily="2" charset="2"/>
              <a:buChar char="ü"/>
            </a:pPr>
            <a:r>
              <a:rPr lang="ru-RU" sz="2500" dirty="0" smtClean="0"/>
              <a:t>Создания разметки страниц</a:t>
            </a:r>
          </a:p>
          <a:p>
            <a:pPr>
              <a:buFont typeface="Wingdings" pitchFamily="2" charset="2"/>
              <a:buChar char="ü"/>
            </a:pPr>
            <a:r>
              <a:rPr lang="ru-RU" sz="2500" dirty="0" err="1" smtClean="0"/>
              <a:t>Типографики</a:t>
            </a:r>
            <a:endParaRPr lang="ru-RU" sz="2500" dirty="0" smtClean="0"/>
          </a:p>
          <a:p>
            <a:pPr>
              <a:buFont typeface="Wingdings" pitchFamily="2" charset="2"/>
              <a:buChar char="ü"/>
            </a:pPr>
            <a:r>
              <a:rPr lang="ru-RU" sz="2500" dirty="0" smtClean="0"/>
              <a:t> Логотипов</a:t>
            </a:r>
          </a:p>
          <a:p>
            <a:pPr>
              <a:buFont typeface="Wingdings" pitchFamily="2" charset="2"/>
              <a:buChar char="ü"/>
            </a:pPr>
            <a:r>
              <a:rPr lang="ru-RU" sz="2500" dirty="0" smtClean="0"/>
              <a:t>Мультипликации и </a:t>
            </a:r>
            <a:r>
              <a:rPr lang="ru-RU" sz="2500" dirty="0" err="1" smtClean="0"/>
              <a:t>clip</a:t>
            </a:r>
            <a:r>
              <a:rPr lang="ru-RU" sz="2500" dirty="0" smtClean="0"/>
              <a:t> </a:t>
            </a:r>
            <a:r>
              <a:rPr lang="ru-RU" sz="2500" dirty="0" err="1" smtClean="0"/>
              <a:t>art</a:t>
            </a:r>
            <a:endParaRPr lang="ru-RU" sz="2500" dirty="0" smtClean="0"/>
          </a:p>
          <a:p>
            <a:pPr>
              <a:buFont typeface="Wingdings" pitchFamily="2" charset="2"/>
              <a:buChar char="ü"/>
            </a:pPr>
            <a:r>
              <a:rPr lang="ru-RU" sz="2500" dirty="0" smtClean="0"/>
              <a:t>Технических иллюстраций </a:t>
            </a:r>
          </a:p>
          <a:p>
            <a:pPr>
              <a:buFont typeface="Wingdings" pitchFamily="2" charset="2"/>
              <a:buChar char="ü"/>
            </a:pPr>
            <a:r>
              <a:rPr lang="ru-RU" sz="2500" dirty="0" smtClean="0"/>
              <a:t>Создания диаграмм и </a:t>
            </a:r>
          </a:p>
          <a:p>
            <a:pPr>
              <a:buFont typeface="Wingdings" pitchFamily="2" charset="2"/>
              <a:buChar char="ü"/>
            </a:pPr>
            <a:r>
              <a:rPr lang="ru-RU" sz="2500" dirty="0" smtClean="0"/>
              <a:t>Составления блок-схем</a:t>
            </a:r>
            <a:endParaRPr lang="ru-RU" sz="2500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"/>
          </p:nvPr>
        </p:nvSpPr>
        <p:spPr>
          <a:xfrm>
            <a:off x="428596" y="1500174"/>
            <a:ext cx="4040188" cy="639762"/>
          </a:xfrm>
        </p:spPr>
        <p:txBody>
          <a:bodyPr anchor="ctr">
            <a:normAutofit/>
          </a:bodyPr>
          <a:lstStyle/>
          <a:p>
            <a:pPr algn="ctr"/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Растровые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3"/>
          </p:nvPr>
        </p:nvSpPr>
        <p:spPr>
          <a:xfrm>
            <a:off x="4857752" y="1500174"/>
            <a:ext cx="3886200" cy="640080"/>
          </a:xfrm>
        </p:spPr>
        <p:txBody>
          <a:bodyPr anchor="ctr">
            <a:normAutofit/>
          </a:bodyPr>
          <a:lstStyle/>
          <a:p>
            <a:pPr algn="ctr"/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Векторные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85000" lnSpcReduction="20000"/>
          </a:bodyPr>
          <a:lstStyle/>
          <a:p>
            <a:fld id="{C639A3BF-7136-453D-B1E9-B3A1F7BB6D09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Хранение информации в различных </a:t>
            </a:r>
            <a:br>
              <a:rPr lang="ru-RU" dirty="0" smtClean="0"/>
            </a:br>
            <a:r>
              <a:rPr lang="ru-RU" dirty="0" smtClean="0"/>
              <a:t>графических редакторах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 vert="horz" anchor="t">
            <a:normAutofit/>
          </a:bodyPr>
          <a:lstStyle/>
          <a:p>
            <a:pPr>
              <a:buNone/>
            </a:pPr>
            <a:r>
              <a:rPr lang="ru-RU" sz="2500" dirty="0" smtClean="0"/>
              <a:t>        Изображение хранится с помощью точек различного цвета (пикселей).</a:t>
            </a:r>
            <a:endParaRPr lang="ru-RU" sz="25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500" dirty="0" smtClean="0"/>
              <a:t>         Изображение хранится в виде объектов (точка, линия, окружность  и т.д.). </a:t>
            </a:r>
            <a:endParaRPr lang="ru-RU" sz="25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Растровые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Векторные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85000" lnSpcReduction="20000"/>
          </a:bodyPr>
          <a:lstStyle/>
          <a:p>
            <a:fld id="{C639A3BF-7136-453D-B1E9-B3A1F7BB6D09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Форматы изображений в различных </a:t>
            </a:r>
            <a:br>
              <a:rPr lang="ru-RU" dirty="0" smtClean="0"/>
            </a:br>
            <a:r>
              <a:rPr lang="ru-RU" dirty="0" smtClean="0"/>
              <a:t>графических редакторах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BMP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GIF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TIFF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JPG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/>
              <a:t> </a:t>
            </a:r>
            <a:r>
              <a:rPr lang="en-US" dirty="0" smtClean="0"/>
              <a:t>AI</a:t>
            </a:r>
          </a:p>
          <a:p>
            <a:pPr>
              <a:buFont typeface="Wingdings" pitchFamily="2" charset="2"/>
              <a:buChar char="ü"/>
            </a:pPr>
            <a:r>
              <a:rPr lang="en-US" dirty="0"/>
              <a:t> </a:t>
            </a:r>
            <a:r>
              <a:rPr lang="en-US" dirty="0" smtClean="0"/>
              <a:t>EPS</a:t>
            </a:r>
          </a:p>
          <a:p>
            <a:pPr>
              <a:buFont typeface="Wingdings" pitchFamily="2" charset="2"/>
              <a:buChar char="ü"/>
            </a:pPr>
            <a:r>
              <a:rPr lang="en-US" dirty="0"/>
              <a:t> WMF </a:t>
            </a:r>
            <a:endParaRPr lang="en-US" dirty="0" smtClean="0"/>
          </a:p>
          <a:p>
            <a:pPr>
              <a:buFont typeface="Wingdings" pitchFamily="2" charset="2"/>
              <a:buChar char="ü"/>
            </a:pPr>
            <a:r>
              <a:rPr lang="ru-RU" dirty="0"/>
              <a:t> </a:t>
            </a:r>
            <a:r>
              <a:rPr lang="en-US" dirty="0" smtClean="0"/>
              <a:t>SVG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Растровые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Векторные 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85000" lnSpcReduction="20000"/>
          </a:bodyPr>
          <a:lstStyle/>
          <a:p>
            <a:fld id="{C639A3BF-7136-453D-B1E9-B3A1F7BB6D09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42910" y="142852"/>
            <a:ext cx="81534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Среда любого графического редактора</a:t>
            </a:r>
            <a:endParaRPr lang="ru-RU" dirty="0"/>
          </a:p>
        </p:txBody>
      </p:sp>
      <p:pic>
        <p:nvPicPr>
          <p:cNvPr id="11" name="Содержимое 10" descr="paintnet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2000240"/>
            <a:ext cx="4286280" cy="3214710"/>
          </a:xfrm>
        </p:spPr>
      </p:pic>
      <p:sp>
        <p:nvSpPr>
          <p:cNvPr id="12" name="TextBox 11"/>
          <p:cNvSpPr txBox="1"/>
          <p:nvPr/>
        </p:nvSpPr>
        <p:spPr>
          <a:xfrm>
            <a:off x="714348" y="5643578"/>
            <a:ext cx="3230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Paint.Net</a:t>
            </a:r>
            <a:r>
              <a:rPr lang="en-US" dirty="0" smtClean="0"/>
              <a:t> </a:t>
            </a:r>
            <a:r>
              <a:rPr lang="ru-RU" dirty="0" smtClean="0"/>
              <a:t>(Растровый редактор)</a:t>
            </a:r>
            <a:endParaRPr lang="ru-RU" dirty="0"/>
          </a:p>
        </p:txBody>
      </p:sp>
      <p:pic>
        <p:nvPicPr>
          <p:cNvPr id="13" name="Рисунок 12" descr="vektor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2000240"/>
            <a:ext cx="4292089" cy="335756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643941" y="5715016"/>
            <a:ext cx="3291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Inkscape</a:t>
            </a:r>
            <a:r>
              <a:rPr lang="ru-RU" dirty="0" smtClean="0"/>
              <a:t> (Векторный редактор )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639A3BF-7136-453D-B1E9-B3A1F7BB6D09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hlinkClick r:id="rId2"/>
              </a:rPr>
              <a:t>Serif </a:t>
            </a:r>
            <a:r>
              <a:rPr lang="en-US" dirty="0" err="1" smtClean="0">
                <a:hlinkClick r:id="rId2"/>
              </a:rPr>
              <a:t>DrawPlus</a:t>
            </a:r>
            <a:endParaRPr lang="ru-RU" dirty="0"/>
          </a:p>
        </p:txBody>
      </p:sp>
      <p:pic>
        <p:nvPicPr>
          <p:cNvPr id="4" name="Содержимое 3" descr="SerifDrawPlus. jpg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1714480" y="1785926"/>
            <a:ext cx="5548338" cy="4022545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639A3BF-7136-453D-B1E9-B3A1F7BB6D09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Xara Xtreme</a:t>
            </a:r>
            <a:r>
              <a:rPr lang="en-US" dirty="0" smtClean="0"/>
              <a:t> </a:t>
            </a:r>
            <a:endParaRPr lang="ru-RU" dirty="0"/>
          </a:p>
        </p:txBody>
      </p:sp>
      <p:pic>
        <p:nvPicPr>
          <p:cNvPr id="4" name="Содержимое 3" descr="Xara Xtreme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1774825" y="1662112"/>
            <a:ext cx="5829300" cy="4371975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639A3BF-7136-453D-B1E9-B3A1F7BB6D09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228</TotalTime>
  <Words>215</Words>
  <Application>Microsoft Office PowerPoint</Application>
  <PresentationFormat>Экран (4:3)</PresentationFormat>
  <Paragraphs>81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Обычная</vt:lpstr>
      <vt:lpstr>Назначение и основные возможности графического редактора</vt:lpstr>
      <vt:lpstr>Что такое «графический редактор»?</vt:lpstr>
      <vt:lpstr>Виды графических редакторов</vt:lpstr>
      <vt:lpstr>Назначение различных графических редакторов</vt:lpstr>
      <vt:lpstr>Хранение информации в различных  графических редакторах</vt:lpstr>
      <vt:lpstr>Форматы изображений в различных  графических редакторах </vt:lpstr>
      <vt:lpstr>Среда любого графического редактора</vt:lpstr>
      <vt:lpstr>Serif DrawPlus</vt:lpstr>
      <vt:lpstr>Xara Xtreme </vt:lpstr>
      <vt:lpstr>Photoscape</vt:lpstr>
      <vt:lpstr>Picasa</vt:lpstr>
      <vt:lpstr>Сравнительный анализ  графических редакторов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Графические редакторы</dc:title>
  <dc:creator>Костомарова</dc:creator>
  <cp:lastModifiedBy>Asus</cp:lastModifiedBy>
  <cp:revision>20</cp:revision>
  <dcterms:created xsi:type="dcterms:W3CDTF">2013-04-07T14:17:04Z</dcterms:created>
  <dcterms:modified xsi:type="dcterms:W3CDTF">2020-10-22T04:59:26Z</dcterms:modified>
</cp:coreProperties>
</file>