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4" r:id="rId2"/>
    <p:sldId id="257" r:id="rId3"/>
    <p:sldId id="258" r:id="rId4"/>
    <p:sldId id="260" r:id="rId5"/>
    <p:sldId id="261" r:id="rId6"/>
    <p:sldId id="263" r:id="rId7"/>
    <p:sldId id="266" r:id="rId8"/>
    <p:sldId id="265" r:id="rId9"/>
    <p:sldId id="268" r:id="rId10"/>
    <p:sldId id="267" r:id="rId11"/>
    <p:sldId id="269" r:id="rId12"/>
    <p:sldId id="270" r:id="rId13"/>
    <p:sldId id="271" r:id="rId14"/>
    <p:sldId id="272" r:id="rId15"/>
    <p:sldId id="274" r:id="rId16"/>
    <p:sldId id="273" r:id="rId17"/>
    <p:sldId id="275" r:id="rId18"/>
    <p:sldId id="276" r:id="rId19"/>
    <p:sldId id="286" r:id="rId20"/>
    <p:sldId id="287" r:id="rId21"/>
    <p:sldId id="277" r:id="rId22"/>
    <p:sldId id="278" r:id="rId23"/>
    <p:sldId id="279" r:id="rId24"/>
    <p:sldId id="280" r:id="rId25"/>
    <p:sldId id="281" r:id="rId26"/>
    <p:sldId id="283" r:id="rId27"/>
    <p:sldId id="282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8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92C250D-719F-4FCE-8B85-5162AEA14264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864E29C-6EAF-4E56-91F7-31D01C84266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564904"/>
            <a:ext cx="7772400" cy="2908433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ЗАПРОСЫ В СУБД </a:t>
            </a: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ACCESS</a:t>
            </a:r>
            <a:endParaRPr lang="ru-RU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2158657" cy="215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0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42063" y="1079328"/>
            <a:ext cx="7401224" cy="1793724"/>
          </a:xfrm>
        </p:spPr>
        <p:txBody>
          <a:bodyPr/>
          <a:lstStyle/>
          <a:p>
            <a:r>
              <a:rPr lang="ru-RU" sz="2400" dirty="0" smtClean="0"/>
              <a:t>Результат перекрестного запроса 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7291"/>
            <a:ext cx="9026203" cy="2339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82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01416"/>
            <a:ext cx="566093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35833" y="-171400"/>
            <a:ext cx="7401224" cy="2369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   Создание таблицы 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5279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657" y="1593958"/>
            <a:ext cx="6467475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63170" y="182466"/>
            <a:ext cx="7401224" cy="17937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Результат запроса создания таблицы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63382"/>
            <a:ext cx="1771650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86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60848"/>
            <a:ext cx="70866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708920"/>
            <a:ext cx="25908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3958330"/>
            <a:ext cx="25527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367" y="3982142"/>
            <a:ext cx="25908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907704" y="182466"/>
            <a:ext cx="7401224" cy="17937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Запрос добавления записи в таблицу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0929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07704" y="182466"/>
            <a:ext cx="7236296" cy="17937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Результат запроса добавления записи в таблицу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39481"/>
            <a:ext cx="5998510" cy="3634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72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07704" y="182466"/>
            <a:ext cx="7236296" cy="17937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Запрос удаления записи из таблицы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676" y="1628799"/>
            <a:ext cx="6416772" cy="5120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70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07704" y="182466"/>
            <a:ext cx="7236296" cy="17937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Результат запроса удаления записи из таблицы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946" y="2257424"/>
            <a:ext cx="6461105" cy="3547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273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07704" y="182466"/>
            <a:ext cx="7236296" cy="17937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Запрос обновления записи в таблице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223" y="1704974"/>
            <a:ext cx="784860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630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07704" y="182466"/>
            <a:ext cx="7236296" cy="17937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Результат запроса обновления записи в таблицы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77" y="4077072"/>
            <a:ext cx="4702342" cy="2339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633348"/>
            <a:ext cx="5075975" cy="2507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3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907704" y="182466"/>
            <a:ext cx="7236296" cy="17937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dirty="0" smtClean="0"/>
              <a:t>SQL </a:t>
            </a:r>
            <a:r>
              <a:rPr lang="ru-RU" sz="2400" dirty="0" smtClean="0"/>
              <a:t>запросы с помощью конструктора запросов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100" y="4437112"/>
            <a:ext cx="684965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657" y="764704"/>
            <a:ext cx="63246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678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755576" y="2276872"/>
            <a:ext cx="7834064" cy="41764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СУБД 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 ACCESS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 позволяет создавать запросы трех типов:</a:t>
            </a:r>
          </a:p>
          <a:p>
            <a:pPr marL="0" indent="0">
              <a:buNone/>
            </a:pPr>
            <a:endParaRPr lang="ru-RU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запрос выбора</a:t>
            </a: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перекрестный запрос</a:t>
            </a: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запрос на действие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2158657" cy="215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4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907704" y="182466"/>
            <a:ext cx="7236296" cy="17937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Результат </a:t>
            </a:r>
            <a:r>
              <a:rPr lang="en-US" sz="2400" dirty="0" smtClean="0"/>
              <a:t>SQL </a:t>
            </a:r>
            <a:r>
              <a:rPr lang="ru-RU" sz="2400" dirty="0" smtClean="0"/>
              <a:t>запроса с помощью конструктора запросов</a:t>
            </a:r>
            <a:endParaRPr lang="ru-RU" sz="24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76190"/>
            <a:ext cx="5169250" cy="3829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643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055" y="1844824"/>
            <a:ext cx="6123593" cy="418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907704" y="182466"/>
            <a:ext cx="7236296" cy="17937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Создание простого запроса с помощью мастера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9404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44824"/>
            <a:ext cx="4093362" cy="4519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2158657" cy="215865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907704" y="182466"/>
            <a:ext cx="7236296" cy="17937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Результат простого запроса с помощью мастера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54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628" y="1412776"/>
            <a:ext cx="4032448" cy="529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907704" y="182466"/>
            <a:ext cx="7236296" cy="17937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Вспомогательный запрос для создания перекрестных таблиц с помощью мастера запросов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9632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72816"/>
            <a:ext cx="5688632" cy="4271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907704" y="182466"/>
            <a:ext cx="7236296" cy="17937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Создание перекрестных таблиц с помощью мастера 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4231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64904"/>
            <a:ext cx="8964488" cy="233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907704" y="182466"/>
            <a:ext cx="7236296" cy="17937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Результат создания перекрестных таблиц с помощью мастера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58588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634" y="1638708"/>
            <a:ext cx="6397375" cy="4344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58657" y="182466"/>
            <a:ext cx="7236296" cy="17937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Поиск повторяющихся записей в таблице с помощью мастера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516789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76872"/>
            <a:ext cx="4846939" cy="2994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907704" y="182466"/>
            <a:ext cx="7236296" cy="17937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Результат поиска повторяющихся записей в таблице с помощью мастера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7370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422" y="1700808"/>
            <a:ext cx="5941735" cy="391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60" y="5949279"/>
            <a:ext cx="6254660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907704" y="182466"/>
            <a:ext cx="7236296" cy="17937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/>
              <a:t>Поиск  записей, не имеющих подчиненных в таблицах с помощью мастера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151638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ЗАПРОС ВЫБОРА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03040" y="2161704"/>
            <a:ext cx="8389440" cy="4294681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100" dirty="0">
                <a:solidFill>
                  <a:schemeClr val="tx1"/>
                </a:solidFill>
              </a:rPr>
              <a:t>З</a:t>
            </a:r>
            <a:r>
              <a:rPr lang="ru-RU" sz="3100" dirty="0" smtClean="0">
                <a:solidFill>
                  <a:schemeClr val="tx1"/>
                </a:solidFill>
              </a:rPr>
              <a:t>апрос выбора является наиболее часто используемым типом запроса. Он дает возможность: </a:t>
            </a:r>
          </a:p>
          <a:p>
            <a:r>
              <a:rPr lang="ru-RU" sz="2800" dirty="0">
                <a:solidFill>
                  <a:schemeClr val="tx1"/>
                </a:solidFill>
              </a:rPr>
              <a:t>выбирать записи, удовлетворяющие условиям </a:t>
            </a:r>
            <a:r>
              <a:rPr lang="ru-RU" sz="2800" dirty="0" smtClean="0">
                <a:solidFill>
                  <a:schemeClr val="tx1"/>
                </a:solidFill>
              </a:rPr>
              <a:t>отбора;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включать в результирующую таблицу поля из одной или нескольких таблиц в нужном порядке;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осуществлять вычисления над полями БД;</a:t>
            </a:r>
          </a:p>
          <a:p>
            <a:r>
              <a:rPr lang="ru-RU" sz="2800" dirty="0">
                <a:solidFill>
                  <a:schemeClr val="tx1"/>
                </a:solidFill>
              </a:rPr>
              <a:t>в</a:t>
            </a:r>
            <a:r>
              <a:rPr lang="ru-RU" sz="2800" dirty="0" smtClean="0">
                <a:solidFill>
                  <a:schemeClr val="tx1"/>
                </a:solidFill>
              </a:rPr>
              <a:t>ыполнять статистические расчеты для групп записей.</a:t>
            </a:r>
          </a:p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3100" dirty="0" smtClean="0">
                <a:solidFill>
                  <a:schemeClr val="tx1"/>
                </a:solidFill>
              </a:rPr>
              <a:t>Разновидностью запроса выбора является </a:t>
            </a:r>
            <a:r>
              <a:rPr lang="ru-RU" sz="3100" b="1" i="1" dirty="0" smtClean="0">
                <a:solidFill>
                  <a:schemeClr val="tx2">
                    <a:lumMod val="75000"/>
                  </a:schemeClr>
                </a:solidFill>
              </a:rPr>
              <a:t>запрос с параметрами</a:t>
            </a:r>
            <a:r>
              <a:rPr lang="ru-RU" sz="2800" dirty="0" smtClean="0">
                <a:solidFill>
                  <a:schemeClr val="tx1"/>
                </a:solidFill>
              </a:rPr>
              <a:t>.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Это запрос при выполнении отображающий в собственном диалоговом окне приглашение ввести интересующие пользователя значение критерия отбора записей.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55" y="-2"/>
            <a:ext cx="2158657" cy="215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1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600200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ПЕРЕКРЕСТНЫЙ ЗАПРОС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40324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Перекрестный запрос представляет собой специальный запрос итогового типа. </a:t>
            </a:r>
          </a:p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Он отображает результаты итоговых статистических расчетов над значениями некоторого поля в виде перекрестной таблицы. </a:t>
            </a:r>
          </a:p>
          <a:p>
            <a:pPr marL="0" indent="0" algn="just">
              <a:buNone/>
            </a:pPr>
            <a:endParaRPr lang="ru-RU" sz="2200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В ней значения одного или нескольких столбцов слева образуют заголовки строк, верхняя строка – заголовки столбцов из значений определенного поля, а на пересечении строк и столбцов – итоговые значения.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" y="-2"/>
            <a:ext cx="2158657" cy="215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9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308" y="0"/>
            <a:ext cx="8229600" cy="1600200"/>
          </a:xfrm>
        </p:spPr>
        <p:txBody>
          <a:bodyPr/>
          <a:lstStyle/>
          <a:p>
            <a:pPr algn="r"/>
            <a:r>
              <a:rPr lang="ru-RU" sz="5200" dirty="0" smtClean="0"/>
              <a:t>ЗАПРОС ДЕЙСТВИЯ</a:t>
            </a:r>
            <a:endParaRPr lang="ru-RU" sz="5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" y="2134779"/>
            <a:ext cx="9287449" cy="45345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Запрос действия – это запрос, который вносит изменения в саму БД. Существуют </a:t>
            </a:r>
            <a:r>
              <a:rPr lang="ru-RU" sz="2200" b="1" i="1" dirty="0" smtClean="0">
                <a:solidFill>
                  <a:schemeClr val="tx1"/>
                </a:solidFill>
              </a:rPr>
              <a:t>четыре типа </a:t>
            </a:r>
            <a:r>
              <a:rPr lang="ru-RU" sz="2200" dirty="0" smtClean="0">
                <a:solidFill>
                  <a:schemeClr val="tx1"/>
                </a:solidFill>
              </a:rPr>
              <a:t>запросов действия: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Запрос на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удаление </a:t>
            </a:r>
            <a:r>
              <a:rPr lang="ru-RU" sz="2000" dirty="0" smtClean="0">
                <a:solidFill>
                  <a:schemeClr val="tx1"/>
                </a:solidFill>
              </a:rPr>
              <a:t>– удаляет группу записей из одной таблицы или нескольких взаимосвязанных таблиц БД, для которых задано каскадное удаление связанных записей;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Запрос на обновление </a:t>
            </a:r>
            <a:r>
              <a:rPr lang="ru-RU" sz="2000" dirty="0" smtClean="0">
                <a:solidFill>
                  <a:schemeClr val="tx1"/>
                </a:solidFill>
              </a:rPr>
              <a:t>– служит для изменения информации в полях таблицы БД;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Запрос на добавление </a:t>
            </a:r>
            <a:r>
              <a:rPr lang="ru-RU" sz="2000" dirty="0" smtClean="0">
                <a:solidFill>
                  <a:schemeClr val="tx1"/>
                </a:solidFill>
              </a:rPr>
              <a:t>– производит добавление записей из таблицы с результатами запроса в таблицу БД;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Запрос на создание таблицы </a:t>
            </a:r>
            <a:r>
              <a:rPr lang="ru-RU" sz="2000" dirty="0" smtClean="0">
                <a:solidFill>
                  <a:schemeClr val="tx1"/>
                </a:solidFill>
              </a:rPr>
              <a:t>– создает новую таблицу на основе всех или части данных из одной или нескольких таблиц БД.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06" y="-2"/>
            <a:ext cx="2158657" cy="215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9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9226"/>
            <a:ext cx="8229600" cy="1600200"/>
          </a:xfrm>
        </p:spPr>
        <p:txBody>
          <a:bodyPr>
            <a:normAutofit/>
          </a:bodyPr>
          <a:lstStyle/>
          <a:p>
            <a:pPr algn="r"/>
            <a:r>
              <a:rPr lang="ru-RU" sz="4700" dirty="0" smtClean="0"/>
              <a:t>   </a:t>
            </a:r>
            <a:r>
              <a:rPr lang="ru-RU" sz="4600" dirty="0" smtClean="0"/>
              <a:t>СПОСОБЫ СОЗДАНИЯ ЗАПРОСОВ</a:t>
            </a:r>
            <a:endParaRPr lang="ru-RU" sz="4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191872" cy="46805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СУБД </a:t>
            </a:r>
            <a:r>
              <a:rPr lang="en-US" sz="2200" dirty="0" smtClean="0">
                <a:solidFill>
                  <a:schemeClr val="tx1"/>
                </a:solidFill>
              </a:rPr>
              <a:t>ACCESS</a:t>
            </a:r>
            <a:r>
              <a:rPr lang="ru-RU" sz="2200" dirty="0" smtClean="0">
                <a:solidFill>
                  <a:schemeClr val="tx1"/>
                </a:solidFill>
              </a:rPr>
              <a:t> позволяет создавать запросы с помощью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Мастеров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и с помощью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Конструктора</a:t>
            </a:r>
            <a:r>
              <a:rPr lang="ru-RU" sz="22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</a:rPr>
              <a:t>Мастера</a:t>
            </a:r>
            <a:r>
              <a:rPr lang="ru-RU" sz="2200" dirty="0" smtClean="0">
                <a:solidFill>
                  <a:schemeClr val="tx1"/>
                </a:solidFill>
              </a:rPr>
              <a:t> используются для создания следующих запросов: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Простого запроса на выборку полей из источника запроса и подведение итогов;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Перекрестного запроса;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Запроса на поиск повторяющихся записей в таблице;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Запроса на поиск записей, не имеющих подчиненных им записей в другой таблице.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С помощью</a:t>
            </a:r>
            <a:r>
              <a:rPr lang="ru-RU" sz="2200" b="1" dirty="0" smtClean="0">
                <a:solidFill>
                  <a:schemeClr val="tx1"/>
                </a:solidFill>
              </a:rPr>
              <a:t> Конструктора </a:t>
            </a:r>
            <a:r>
              <a:rPr lang="ru-RU" sz="2200" dirty="0" smtClean="0">
                <a:solidFill>
                  <a:schemeClr val="tx1"/>
                </a:solidFill>
              </a:rPr>
              <a:t>можно создать любой запрос выбора, перекрестный запрос, запрос   действия.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1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19672" y="391316"/>
            <a:ext cx="7401224" cy="1793724"/>
          </a:xfrm>
        </p:spPr>
        <p:txBody>
          <a:bodyPr/>
          <a:lstStyle/>
          <a:p>
            <a:r>
              <a:rPr lang="ru-RU" sz="2400" dirty="0" smtClean="0"/>
              <a:t>Запрос выбора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12776"/>
            <a:ext cx="4968552" cy="5401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16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2063" y="1079328"/>
            <a:ext cx="7401224" cy="1793724"/>
          </a:xfrm>
        </p:spPr>
        <p:txBody>
          <a:bodyPr/>
          <a:lstStyle/>
          <a:p>
            <a:r>
              <a:rPr lang="ru-RU" sz="2400" dirty="0" smtClean="0"/>
              <a:t>Результат запроса выбора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5" y="1690688"/>
            <a:ext cx="6341498" cy="476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306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944" y="1412776"/>
            <a:ext cx="5953495" cy="5457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35833" y="-171400"/>
            <a:ext cx="7401224" cy="23697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   Перекрестный запрос  с помощью конструктора </a:t>
            </a:r>
            <a:br>
              <a:rPr lang="ru-RU" sz="2400" dirty="0" smtClean="0"/>
            </a:br>
            <a:r>
              <a:rPr lang="ru-RU" sz="2400" dirty="0" smtClean="0"/>
              <a:t>запросов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8657" cy="215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61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518</TotalTime>
  <Words>486</Words>
  <Application>Microsoft Office PowerPoint</Application>
  <PresentationFormat>Экран (4:3)</PresentationFormat>
  <Paragraphs>57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Исполнительная</vt:lpstr>
      <vt:lpstr>ЗАПРОСЫ В СУБД ACCESS</vt:lpstr>
      <vt:lpstr>Презентация PowerPoint</vt:lpstr>
      <vt:lpstr>ЗАПРОС ВЫБОРА</vt:lpstr>
      <vt:lpstr>ПЕРЕКРЕСТНЫЙ ЗАПРОС</vt:lpstr>
      <vt:lpstr>ЗАПРОС ДЕЙСТВИЯ</vt:lpstr>
      <vt:lpstr>   СПОСОБЫ СОЗДАНИЯ ЗАПРОСОВ</vt:lpstr>
      <vt:lpstr>Запрос выбора с помощью конструктора  запросов </vt:lpstr>
      <vt:lpstr>Результат запроса выбора с помощью конструктора  запросов </vt:lpstr>
      <vt:lpstr>Презентация PowerPoint</vt:lpstr>
      <vt:lpstr>Результат перекрестного запроса  с помощью конструктора  запросов </vt:lpstr>
      <vt:lpstr>Презентация PowerPoint</vt:lpstr>
      <vt:lpstr>Результат запроса создания таблицы с помощью конструктора  запросов </vt:lpstr>
      <vt:lpstr>Запрос добавления записи в таблицу с помощью конструктора  запросов </vt:lpstr>
      <vt:lpstr>Результат запроса добавления записи в таблицу с помощью конструктора  запросов </vt:lpstr>
      <vt:lpstr>Запрос удаления записи из таблицы с помощью конструктора  запросов </vt:lpstr>
      <vt:lpstr>Результат запроса удаления записи из таблицы с помощью конструктора  запросов </vt:lpstr>
      <vt:lpstr>Запрос обновления записи в таблице с помощью конструктора  запросов </vt:lpstr>
      <vt:lpstr>Результат запроса обновления записи в таблицы с помощью конструктора  запросов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ТИПЫ ЗАПРОСОВ  В ACCESS</dc:title>
  <dc:creator>User</dc:creator>
  <cp:lastModifiedBy>Asus</cp:lastModifiedBy>
  <cp:revision>30</cp:revision>
  <dcterms:created xsi:type="dcterms:W3CDTF">2014-10-21T11:20:28Z</dcterms:created>
  <dcterms:modified xsi:type="dcterms:W3CDTF">2020-10-30T16:36:28Z</dcterms:modified>
</cp:coreProperties>
</file>