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31"/>
  </p:notesMasterIdLst>
  <p:sldIdLst>
    <p:sldId id="279" r:id="rId2"/>
    <p:sldId id="281" r:id="rId3"/>
    <p:sldId id="340" r:id="rId4"/>
    <p:sldId id="341" r:id="rId5"/>
    <p:sldId id="344" r:id="rId6"/>
    <p:sldId id="343" r:id="rId7"/>
    <p:sldId id="345" r:id="rId8"/>
    <p:sldId id="346" r:id="rId9"/>
    <p:sldId id="347" r:id="rId10"/>
    <p:sldId id="348" r:id="rId11"/>
    <p:sldId id="349" r:id="rId12"/>
    <p:sldId id="350" r:id="rId13"/>
    <p:sldId id="353" r:id="rId14"/>
    <p:sldId id="354" r:id="rId15"/>
    <p:sldId id="355" r:id="rId16"/>
    <p:sldId id="356" r:id="rId17"/>
    <p:sldId id="357" r:id="rId18"/>
    <p:sldId id="358" r:id="rId19"/>
    <p:sldId id="342" r:id="rId20"/>
    <p:sldId id="359" r:id="rId21"/>
    <p:sldId id="360" r:id="rId22"/>
    <p:sldId id="285" r:id="rId23"/>
    <p:sldId id="287" r:id="rId24"/>
    <p:sldId id="329" r:id="rId25"/>
    <p:sldId id="330" r:id="rId26"/>
    <p:sldId id="331" r:id="rId27"/>
    <p:sldId id="332" r:id="rId28"/>
    <p:sldId id="333" r:id="rId29"/>
    <p:sldId id="33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Автор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1652" autoAdjust="0"/>
  </p:normalViewPr>
  <p:slideViewPr>
    <p:cSldViewPr>
      <p:cViewPr>
        <p:scale>
          <a:sx n="64" d="100"/>
          <a:sy n="64" d="100"/>
        </p:scale>
        <p:origin x="-1566" y="-174"/>
      </p:cViewPr>
      <p:guideLst>
        <p:guide orient="horz" pos="384"/>
        <p:guide orient="horz" pos="1104"/>
        <p:guide orient="horz" pos="624"/>
        <p:guide pos="1968"/>
        <p:guide pos="384"/>
        <p:guide pos="960"/>
        <p:guide pos="4704"/>
        <p:guide pos="192"/>
        <p:guide pos="39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>
        <p:scale>
          <a:sx n="80" d="100"/>
          <a:sy n="80" d="100"/>
        </p:scale>
        <p:origin x="-3894" y="-60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FA2E03A-AC74-4DCC-84AB-3B93BD24C0C7}" type="datetimeFigureOut">
              <a:rPr/>
              <a:pPr/>
              <a:t>9/27/2010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6D495259-C478-458E-8F66-D0CFA83DA988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4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232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938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Примечание. </a:t>
            </a: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Эти отметки предназначены только для просмотра. Они не появятся на напечатанных страницах, даже если видны на экране.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217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030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Для выполнения действий, описанных в шагах 2 и 4, можно использовать и сочетания клавиш: CTRL+X для вырезания (буква X похожа на ножницы) и CTRL+V для вставки.</a:t>
            </a:r>
          </a:p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Начав редактировать документы, вы увидите, как ускоряют и упрощают работу эти сочетания клавиш.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972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2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То же действие можно выполнить с помощью другого удобного сочетания клавиш, дважды нажав CTRL+Z.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28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403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8922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8892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144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627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739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5357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679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681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658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84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840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Советы: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noProof="0" dirty="0" smtClean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Кроме того, для перемещения влево по одному слову за раз можно использовать клавиши CTRL+СТРЕЛКА ВЛЕВО. (Не забывайте, что знак "плюс" (+) в сочетаниях клавиш — это не клавиша; он просто означает, что надо нажать клавишу СТРЕЛКА ВЛЕВО, удерживая нажатой клавишу CTRL.)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Список сочетаний клавиш, которые можно использовать для перемещения по странице, см. в кратком справочнике в конце курса.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287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454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Кроме того, прокрутку документа можно выполнять с помощью клавиатуры. Нажмите клавишу PAGE UP, чтобы прокрутить документ на одну страницу вверх, или клавишу PAGE DOWN для прокрутки на одну страницу вниз. 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222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976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358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20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CE6B-BBBF-4D99-9D2A-707F8E30F0FE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Создание первого документа Word, часть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5304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F7CE7-12E8-414B-AC8C-37D343237FFE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2828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B1866-B4EF-4DEA-9D25-8FFF4867C977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8762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D4F4-30FC-4F92-AF9E-82CDEFA8FF1F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8638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2EF63-00BB-46BD-9427-C97688ECC9E1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598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B606-4B05-4374-B8AA-4AFB691C7EA2}" type="datetime1">
              <a:rPr/>
              <a:pPr/>
              <a:t>9/27/2010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97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4AF20-F833-49B1-93CF-1D83A9FB82A5}" type="datetime1">
              <a:rPr/>
              <a:pPr/>
              <a:t>9/27/2010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6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7266C-3859-426B-B36A-C209C7006646}" type="datetime1">
              <a:rPr/>
              <a:pPr/>
              <a:t>9/27/2010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33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6E789-A2BE-42AC-A685-808B192AE451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7054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55746-B113-4C2E-B005-87D844F05E41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908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017A-E2B4-4DA4-8960-B66A1BE9EA07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6859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04A18-CF11-434C-A598-C157BDBE2C0B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6976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5331E-5D48-4501-9C2D-D9FAD29233C2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81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0D204-F0EB-41B3-B64F-516DEE87E351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864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6A1A-A96C-4A3A-A341-41E8D2332CF7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3502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364E1-C79A-4E88-A8C6-96AA59AA64FA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47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BB344-D300-48E1-A6D4-BC00F9A9018D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12022301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155F2DF-DE60-4627-86D3-C1A1AF02542F}" type="datetime1">
              <a:rPr/>
              <a:pPr/>
              <a:t>9/27/2010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Create your first Word document II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1" r:id="rId4"/>
    <p:sldLayoutId id="2147483658" r:id="rId5"/>
    <p:sldLayoutId id="2147483661" r:id="rId6"/>
    <p:sldLayoutId id="2147483668" r:id="rId7"/>
    <p:sldLayoutId id="2147483662" r:id="rId8"/>
    <p:sldLayoutId id="2147483667" r:id="rId9"/>
    <p:sldLayoutId id="2147483659" r:id="rId10"/>
    <p:sldLayoutId id="2147483664" r:id="rId11"/>
    <p:sldLayoutId id="2147483665" r:id="rId12"/>
    <p:sldLayoutId id="2147483666" r:id="rId13"/>
    <p:sldLayoutId id="2147483652" r:id="rId14"/>
    <p:sldLayoutId id="2147483656" r:id="rId15"/>
    <p:sldLayoutId id="2147483657" r:id="rId16"/>
    <p:sldLayoutId id="2147483650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9.gi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9.emf"/><Relationship Id="rId12" Type="http://schemas.openxmlformats.org/officeDocument/2006/relationships/image" Target="../media/image17.jp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8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emf"/><Relationship Id="rId1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0.emf"/><Relationship Id="rId4" Type="http://schemas.openxmlformats.org/officeDocument/2006/relationships/image" Target="../media/image11.jpg"/><Relationship Id="rId9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352800"/>
            <a:ext cx="7315200" cy="990600"/>
          </a:xfrm>
        </p:spPr>
        <p:txBody>
          <a:bodyPr>
            <a:noAutofit/>
          </a:bodyPr>
          <a:lstStyle/>
          <a:p>
            <a:r>
              <a:rPr lang="ru-RU" dirty="0"/>
              <a:t>Microsoft</a:t>
            </a:r>
            <a:r>
              <a:rPr lang="ru-RU" baseline="70000" dirty="0">
                <a:cs typeface="Tahoma" pitchFamily="34" charset="0"/>
              </a:rPr>
              <a:t>®</a:t>
            </a:r>
            <a:r>
              <a:rPr lang="ru-RU" dirty="0"/>
              <a:t> Word </a:t>
            </a:r>
            <a:r>
              <a:rPr lang="ru-RU" dirty="0">
                <a:cs typeface="Tahoma" pitchFamily="34" charset="0"/>
              </a:rPr>
              <a:t>2010: обучающий курс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495800"/>
            <a:ext cx="7086600" cy="9906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первого документа Word, часть II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609600"/>
          </a:xfrm>
        </p:spPr>
        <p:txBody>
          <a:bodyPr/>
          <a:lstStyle/>
          <a:p>
            <a:r>
              <a:rPr lang="ru-RU" dirty="0"/>
              <a:t>Скрытые знаки форматирования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Знаки форматирования в документе Word.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3962400"/>
          </a:xfrm>
        </p:spPr>
        <p:txBody>
          <a:bodyPr/>
          <a:lstStyle/>
          <a:p>
            <a:r>
              <a:rPr lang="ru-RU" dirty="0"/>
              <a:t>Стрелка (   ) вставляется при каждом нажатии клавиши табуляции (TAB). На рисунке показана одна стрелка перед первым абзацем и две — перед вторым, поскольку в этом случае клавиша TAB была нажата дважды.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143000"/>
            <a:ext cx="160020" cy="14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4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609600"/>
          </a:xfrm>
        </p:spPr>
        <p:txBody>
          <a:bodyPr/>
          <a:lstStyle/>
          <a:p>
            <a:r>
              <a:rPr lang="ru-RU"/>
              <a:t>Скрытые знаки форматирования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Знаки форматирования в документе Word.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743200" cy="3962400"/>
          </a:xfrm>
        </p:spPr>
        <p:txBody>
          <a:bodyPr>
            <a:normAutofit/>
          </a:bodyPr>
          <a:lstStyle/>
          <a:p>
            <a:r>
              <a:rPr lang="ru-RU" dirty="0"/>
              <a:t>Чтобы отобразить знаки форматирования, воспользуйтесь лентой, расположенной в верхней части окна. На вкладке </a:t>
            </a:r>
            <a:r>
              <a:rPr lang="ru-RU" b="1" dirty="0"/>
              <a:t>Главная</a:t>
            </a:r>
            <a:r>
              <a:rPr lang="ru-RU" dirty="0"/>
              <a:t> в группе </a:t>
            </a:r>
            <a:r>
              <a:rPr lang="ru-RU" b="1" dirty="0"/>
              <a:t>Абзац</a:t>
            </a:r>
            <a:r>
              <a:rPr lang="ru-RU" dirty="0"/>
              <a:t> нажмите кнопку </a:t>
            </a:r>
            <a:r>
              <a:rPr lang="ru-RU" b="1" dirty="0"/>
              <a:t>Отобразить все знаки</a:t>
            </a:r>
            <a:r>
              <a:rPr lang="ru-RU" dirty="0"/>
              <a:t> </a:t>
            </a:r>
            <a:r>
              <a:rPr lang="ru-RU" dirty="0" smtClean="0"/>
              <a:t>(    ). </a:t>
            </a:r>
            <a:r>
              <a:rPr lang="ru-RU" dirty="0"/>
              <a:t>Чтобы скрыть знаки форматирования, нажмите кнопку еще раз.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276600"/>
            <a:ext cx="282893" cy="24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1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Перемещение текста с помощью команд "Вырезать" и "Вставить"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0600"/>
            <a:ext cx="5705856" cy="427939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Не нужно удалять текст и вводить заново — его можно просто вырезать и вставить.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590800" cy="22098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Как переместить текст в документе? Для этого не нужно удалять его и вводить заново в другом месте. Достаточно воспользоваться командами "Вырезать" и "Вставить".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200400"/>
            <a:ext cx="2667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Предположим, что в первом абзаце четвертое предложение нужно перенести в конец абзаца.</a:t>
            </a:r>
          </a:p>
        </p:txBody>
      </p:sp>
    </p:spTree>
    <p:extLst>
      <p:ext uri="{BB962C8B-B14F-4D97-AF65-F5344CB8AC3E}">
        <p14:creationId xmlns:p14="http://schemas.microsoft.com/office/powerpoint/2010/main" val="12181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Перемещение текста с помощью команд "Вырезать" и "Вставить"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Не нужно удалять текст и вводить заново — его можно просто вырезать и вставить.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248400" y="990600"/>
            <a:ext cx="2667000" cy="9144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Выделите предложение, которое требуется перенести, как показано на рисунке.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229053"/>
              </p:ext>
            </p:extLst>
          </p:nvPr>
        </p:nvGraphicFramePr>
        <p:xfrm>
          <a:off x="6233160" y="1015314"/>
          <a:ext cx="2698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4" name="Visio" r:id="rId4" imgW="270231" imgH="303063" progId="">
                  <p:embed/>
                </p:oleObj>
              </mc:Choice>
              <mc:Fallback>
                <p:oleObj name="Visio" r:id="rId4" imgW="270231" imgH="303063" progId="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1015314"/>
                        <a:ext cx="269875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710983"/>
              </p:ext>
            </p:extLst>
          </p:nvPr>
        </p:nvGraphicFramePr>
        <p:xfrm>
          <a:off x="6233160" y="1927860"/>
          <a:ext cx="26987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5" name="Visio" r:id="rId6" imgW="270231" imgH="303063" progId="">
                  <p:embed/>
                </p:oleObj>
              </mc:Choice>
              <mc:Fallback>
                <p:oleObj name="Visio" r:id="rId6" imgW="270231" imgH="303063" progId="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1927860"/>
                        <a:ext cx="269875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642127"/>
              </p:ext>
            </p:extLst>
          </p:nvPr>
        </p:nvGraphicFramePr>
        <p:xfrm>
          <a:off x="6233160" y="2843847"/>
          <a:ext cx="2698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6" name="Visio" r:id="rId8" imgW="270231" imgH="303063" progId="">
                  <p:embed/>
                </p:oleObj>
              </mc:Choice>
              <mc:Fallback>
                <p:oleObj name="Visio" r:id="rId8" imgW="270231" imgH="303063" progId="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2843847"/>
                        <a:ext cx="269875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37195696"/>
              </p:ext>
            </p:extLst>
          </p:nvPr>
        </p:nvGraphicFramePr>
        <p:xfrm>
          <a:off x="6233160" y="4484053"/>
          <a:ext cx="287337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7" name="Visio" r:id="rId10" imgW="288036" imgH="292913" progId="">
                  <p:embed/>
                </p:oleObj>
              </mc:Choice>
              <mc:Fallback>
                <p:oleObj name="Visio" r:id="rId10" imgW="288036" imgH="292913" progId="">
                  <p:embed/>
                  <p:pic>
                    <p:nvPicPr>
                      <p:cNvPr id="0" name="Picture 4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4484053"/>
                        <a:ext cx="287337" cy="29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Content Placeholder 6"/>
          <p:cNvPicPr>
            <a:picLocks noGrp="1" noChangeAspect="1"/>
          </p:cNvPicPr>
          <p:nvPr>
            <p:ph idx="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0600"/>
            <a:ext cx="5705856" cy="42793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450592"/>
            <a:ext cx="240030" cy="22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5029200"/>
            <a:ext cx="240030" cy="228600"/>
          </a:xfrm>
          <a:prstGeom prst="rect">
            <a:avLst/>
          </a:prstGeom>
        </p:spPr>
      </p:pic>
      <p:sp>
        <p:nvSpPr>
          <p:cNvPr id="17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248400" y="2819400"/>
            <a:ext cx="2667000" cy="149134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Переместите курсор в конец абзаца, где нужно вставить предложение (после знака форматирования "точка").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248400" y="1905000"/>
            <a:ext cx="2667000" cy="8382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На вкладке </a:t>
            </a:r>
            <a:r>
              <a:rPr lang="ru-RU" b="1" dirty="0"/>
              <a:t>Главная</a:t>
            </a:r>
            <a:r>
              <a:rPr lang="ru-RU" dirty="0"/>
              <a:t> ленты нажмите кнопку </a:t>
            </a:r>
            <a:r>
              <a:rPr lang="ru-RU" b="1" dirty="0"/>
              <a:t>Вырезать </a:t>
            </a:r>
            <a:br>
              <a:rPr lang="ru-RU" b="1" dirty="0"/>
            </a:br>
            <a:r>
              <a:rPr lang="ru-RU" dirty="0"/>
              <a:t>(     ).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248400" y="4495800"/>
            <a:ext cx="2667000" cy="80554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На вкладке </a:t>
            </a:r>
            <a:r>
              <a:rPr lang="ru-RU" b="1" dirty="0"/>
              <a:t>Главная</a:t>
            </a:r>
            <a:r>
              <a:rPr lang="ru-RU" dirty="0"/>
              <a:t> в группе </a:t>
            </a:r>
            <a:r>
              <a:rPr lang="ru-RU" b="1" dirty="0"/>
              <a:t>Буфер обмена</a:t>
            </a:r>
            <a:r>
              <a:rPr lang="ru-RU" dirty="0"/>
              <a:t> нажмите кнопку </a:t>
            </a:r>
            <a:r>
              <a:rPr lang="ru-RU" b="1" dirty="0"/>
              <a:t>Вставить</a:t>
            </a:r>
            <a:r>
              <a:rPr lang="ru-RU" dirty="0"/>
              <a:t> (     ).</a:t>
            </a:r>
          </a:p>
        </p:txBody>
      </p:sp>
    </p:spTree>
    <p:extLst>
      <p:ext uri="{BB962C8B-B14F-4D97-AF65-F5344CB8AC3E}">
        <p14:creationId xmlns:p14="http://schemas.microsoft.com/office/powerpoint/2010/main" val="93564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7" grpId="0" build="p"/>
      <p:bldP spid="18" grpId="0" build="p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Отмена операции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17397"/>
            <a:ext cx="5705856" cy="402579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Кнопка </a:t>
            </a:r>
            <a:r>
              <a:rPr lang="ru-RU" b="1" dirty="0"/>
              <a:t>Отменить</a:t>
            </a:r>
            <a:r>
              <a:rPr lang="ru-RU" dirty="0"/>
              <a:t> на панели быстрого доступа.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743200" cy="34290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Предложение перемещено, но результат оказался неудовлетворительным. К счастью, нет необходимости снова повторять процесс вырезания и вставки, чтобы вернуть предложение в исходное место. Вместо этого можно использовать команду "Отменить". 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6248400" y="4114800"/>
            <a:ext cx="26670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панели быстрого доступа в самом верху окна нажмите кнопку </a:t>
            </a:r>
            <a:r>
              <a:rPr lang="ru-RU" b="1" dirty="0"/>
              <a:t>Отменить</a:t>
            </a:r>
            <a:r>
              <a:rPr lang="ru-RU" dirty="0"/>
              <a:t> (    </a:t>
            </a:r>
            <a:r>
              <a:rPr lang="ru-RU" dirty="0" smtClean="0"/>
              <a:t>). </a:t>
            </a:r>
            <a:endParaRPr lang="ru-RU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029200"/>
            <a:ext cx="26670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4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Отмена операции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17397"/>
            <a:ext cx="5705856" cy="402579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Кнопка </a:t>
            </a:r>
            <a:r>
              <a:rPr lang="ru-RU" b="1" dirty="0"/>
              <a:t>Отменить</a:t>
            </a:r>
            <a:r>
              <a:rPr lang="ru-RU" dirty="0"/>
              <a:t> на панели быстрого доступа.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5240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Это позволит отменить последнее выполненное действие, в данном случае — вставку предложения в новом месте. 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6248400" y="2471058"/>
            <a:ext cx="26670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Нажмите кнопку </a:t>
            </a:r>
            <a:r>
              <a:rPr lang="ru-RU" b="1" dirty="0"/>
              <a:t>Отменить</a:t>
            </a:r>
            <a:r>
              <a:rPr lang="ru-RU" dirty="0"/>
              <a:t> еще раз, чтобы отменить и предыдущую операцию (вырезание предложения в его исходном расположении). Теперь предложение находится в прежнем месте.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81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Междустрочный интервал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6400800" cy="533400"/>
          </a:xfrm>
        </p:spPr>
        <p:txBody>
          <a:bodyPr/>
          <a:lstStyle/>
          <a:p>
            <a:r>
              <a:rPr lang="ru-RU" dirty="0"/>
              <a:t>Изменение междустрочного интервала в документе.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Расстояние между строками текста является изменяемым. Если нужно уменьшить или увеличить пространство между строками во всем документе или в выделенном фрагменте текста, например в адресе письма, это можно легко сделать, настроив интервал.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750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Междустрочный интервал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6477000" cy="533400"/>
          </a:xfrm>
        </p:spPr>
        <p:txBody>
          <a:bodyPr/>
          <a:lstStyle/>
          <a:p>
            <a:r>
              <a:rPr lang="ru-RU" dirty="0"/>
              <a:t>Изменение междустрочного интервала в документе.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69272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Чтобы изменить междустрочные интервалы во всем документе, нужно выделить весь его текст с помощью клавиш CTRL+A.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792187"/>
            <a:ext cx="2667000" cy="1812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Чтобы изменить междустрочные интервалы в одном абзаце, просто поместите курсор внутрь текста; выделять текст не требуется.</a:t>
            </a:r>
          </a:p>
        </p:txBody>
      </p:sp>
    </p:spTree>
    <p:extLst>
      <p:ext uri="{BB962C8B-B14F-4D97-AF65-F5344CB8AC3E}">
        <p14:creationId xmlns:p14="http://schemas.microsoft.com/office/powerpoint/2010/main" val="275370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Междустрочный интервал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6248400" cy="533400"/>
          </a:xfrm>
        </p:spPr>
        <p:txBody>
          <a:bodyPr/>
          <a:lstStyle/>
          <a:p>
            <a:r>
              <a:rPr lang="ru-RU" dirty="0"/>
              <a:t>Изменение междустрочного интервала в документе.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2954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Затем на вкладке </a:t>
            </a:r>
            <a:r>
              <a:rPr lang="ru-RU" b="1" dirty="0"/>
              <a:t>Главная</a:t>
            </a:r>
            <a:r>
              <a:rPr lang="ru-RU" dirty="0"/>
              <a:t> в группе </a:t>
            </a:r>
            <a:r>
              <a:rPr lang="ru-RU" b="1" dirty="0"/>
              <a:t>Абзац</a:t>
            </a:r>
            <a:r>
              <a:rPr lang="ru-RU" dirty="0"/>
              <a:t> нажмите кнопку </a:t>
            </a:r>
            <a:r>
              <a:rPr lang="ru-RU" b="1" dirty="0"/>
              <a:t>Междустрочный интервал</a:t>
            </a:r>
            <a:r>
              <a:rPr lang="ru-RU" dirty="0"/>
              <a:t> (      ).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1981200"/>
            <a:ext cx="295275" cy="209550"/>
          </a:xfrm>
          <a:prstGeom prst="rect">
            <a:avLst/>
          </a:prstGeom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6248400" y="2286000"/>
            <a:ext cx="2667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Флажок в списке указывает на текущее значение. Выберите нужный междустрочный интервал.</a:t>
            </a:r>
          </a:p>
        </p:txBody>
      </p:sp>
    </p:spTree>
    <p:extLst>
      <p:ext uri="{BB962C8B-B14F-4D97-AF65-F5344CB8AC3E}">
        <p14:creationId xmlns:p14="http://schemas.microsoft.com/office/powerpoint/2010/main" val="297736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162800" cy="609600"/>
          </a:xfrm>
        </p:spPr>
        <p:txBody>
          <a:bodyPr>
            <a:normAutofit fontScale="90000"/>
          </a:bodyPr>
          <a:lstStyle/>
          <a:p>
            <a:r>
              <a:rPr lang="ru-RU" dirty="0"/>
              <a:t>Выравнивание текста по левому краю, по центру или по правому краю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Кнопки </a:t>
            </a:r>
            <a:r>
              <a:rPr lang="ru-RU" b="1" dirty="0"/>
              <a:t>Выравнивание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1514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Выравнивание по горизонтали определяет внешний вид и ориентацию краев абзацев.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514600"/>
            <a:ext cx="2667000" cy="2590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Текст может быть выровнен по левому краю (левый край текста граничит с полем слева), по правому краю, по центру или по ширине (текст равномерно выровнен по левому и правому краям).</a:t>
            </a:r>
          </a:p>
        </p:txBody>
      </p:sp>
    </p:spTree>
    <p:extLst>
      <p:ext uri="{BB962C8B-B14F-4D97-AF65-F5344CB8AC3E}">
        <p14:creationId xmlns:p14="http://schemas.microsoft.com/office/powerpoint/2010/main" val="60376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Обзор: перемещение по документу Word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 Перед вами вторая часть курса "Создание первого документа Word 2010" для пользователей, ранее не работавших с программой Word. </a:t>
            </a:r>
          </a:p>
          <a:p>
            <a:r>
              <a:rPr lang="ru-RU" dirty="0"/>
              <a:t>С помощью этого курса вы научитесь перемещаться по документу, использовать знаки форматирования, переносить текст с помощью команд "Вырезать" и "Вставить" и изменять междустрочный интервал и выравнивание в приложении Word 2010.</a:t>
            </a:r>
            <a:r>
              <a:rPr dirty="0"/>
              <a:t/>
            </a:r>
            <a:br>
              <a:rPr dirty="0"/>
            </a:br>
            <a:endParaRPr lang="ru-RU" sz="24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31" y="1752600"/>
            <a:ext cx="1358537" cy="1371600"/>
          </a:xfrm>
        </p:spPr>
      </p:pic>
    </p:spTree>
    <p:extLst>
      <p:ext uri="{BB962C8B-B14F-4D97-AF65-F5344CB8AC3E}">
        <p14:creationId xmlns:p14="http://schemas.microsoft.com/office/powerpoint/2010/main" val="14387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ru-RU" dirty="0"/>
              <a:t>Выравнивание текста по левому краю, по центру или по правому краю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Кнопки </a:t>
            </a:r>
            <a:r>
              <a:rPr lang="ru-RU" b="1" dirty="0"/>
              <a:t>Выравнивание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25171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Чаще всего используется выравнивание по левому краю, но его можно изменить для одного или нескольких абзацев, а также для всего документа.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6248400" y="3352800"/>
            <a:ext cx="2667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Например, во многих документах заголовки выровнены по центру страницы.</a:t>
            </a:r>
          </a:p>
        </p:txBody>
      </p:sp>
    </p:spTree>
    <p:extLst>
      <p:ext uri="{BB962C8B-B14F-4D97-AF65-F5344CB8AC3E}">
        <p14:creationId xmlns:p14="http://schemas.microsoft.com/office/powerpoint/2010/main" val="94735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ru-RU" dirty="0"/>
              <a:t>Выравнивание текста по левому краю, по центру или по правому краю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Кнопки </a:t>
            </a:r>
            <a:r>
              <a:rPr lang="ru-RU" b="1" dirty="0"/>
              <a:t>Выравнивание</a:t>
            </a:r>
            <a:r>
              <a:rPr lang="ru-RU" dirty="0"/>
              <a:t>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990600"/>
            <a:ext cx="26670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Выделите текст, который нужно выровнять, или нажмите клавиши CTRL+A, чтобы выделить весь текст в документе. 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6248400" y="2286000"/>
            <a:ext cx="27432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Затем на вкладке </a:t>
            </a:r>
            <a:r>
              <a:rPr lang="ru-RU" b="1" dirty="0" smtClean="0"/>
              <a:t>Главная</a:t>
            </a:r>
            <a:r>
              <a:rPr lang="ru-RU" dirty="0" smtClean="0"/>
              <a:t> в группе </a:t>
            </a:r>
            <a:r>
              <a:rPr lang="ru-RU" b="1" dirty="0" smtClean="0"/>
              <a:t>Абзац</a:t>
            </a:r>
            <a:r>
              <a:rPr lang="ru-RU" dirty="0" smtClean="0"/>
              <a:t> нажмите кнопку </a:t>
            </a:r>
            <a:r>
              <a:rPr lang="ru-RU" b="1" dirty="0" smtClean="0"/>
              <a:t>По левому краю</a:t>
            </a:r>
            <a:r>
              <a:rPr lang="ru-RU" dirty="0" smtClean="0"/>
              <a:t> (    ), </a:t>
            </a:r>
            <a:r>
              <a:rPr lang="ru-RU" b="1" dirty="0" smtClean="0"/>
              <a:t>По правому краю</a:t>
            </a:r>
            <a:r>
              <a:rPr lang="ru-RU" dirty="0" smtClean="0"/>
              <a:t> (    ),  </a:t>
            </a:r>
            <a:r>
              <a:rPr lang="ru-RU" b="1" dirty="0" smtClean="0"/>
              <a:t>По центру</a:t>
            </a:r>
            <a:r>
              <a:rPr lang="ru-RU" dirty="0" smtClean="0"/>
              <a:t> (    ) или </a:t>
            </a:r>
            <a:r>
              <a:rPr lang="ru-RU" b="1" dirty="0" smtClean="0"/>
              <a:t>Выровнять</a:t>
            </a:r>
            <a:r>
              <a:rPr lang="ru-RU" dirty="0" smtClean="0"/>
              <a:t> (    ).</a:t>
            </a:r>
            <a:endParaRPr lang="ru-RU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040" y="3200400"/>
            <a:ext cx="240030" cy="228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505200"/>
            <a:ext cx="240030" cy="228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733800"/>
            <a:ext cx="240030" cy="228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4038600"/>
            <a:ext cx="24003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98520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Для перемещения от верхней части документа к нижней необходимо использовать клавишу СТРЕЛКА ВНИЗ.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2743200"/>
            <a:ext cx="8229600" cy="3429000"/>
          </a:xfrm>
        </p:spPr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6918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724400"/>
            <a:ext cx="8229600" cy="1371600"/>
          </a:xfrm>
        </p:spPr>
        <p:txBody>
          <a:bodyPr/>
          <a:lstStyle/>
          <a:p>
            <a:r>
              <a:rPr lang="ru-RU" dirty="0"/>
              <a:t>Использование полосы прокрутки или клавиш PAGE UP и PAGE DOWN — более быстрые способы перемещения по документу.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Для перемещения от верхней части документа к нижней необходимо использовать клавишу СТРЕЛКА ВНИЗ.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5146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59025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2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/>
              <a:t>Для удаления лишних знаков форматирования используется клавиша BACKSPACE.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Если вам кажется, что в документе есть нежелательные пробелы, включите отображение знаков форматирования, чтобы увидеть реальную картину.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Для удаления лишних знаков форматирования используется клавиша BACKSPACE.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Верно.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3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Чтобы переместить текст из одного места в другое, его нужно скопировать.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Чтобы переместить текст в другое место, его нужно выделить и вырезать. Затем текст нужно вставить в новом месте.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Чтобы переместить текст из одного места в другое, его нужно скопировать.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6096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4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Если текст вырезан, его нельзя вернуть обратно.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Нажмите кнопку </a:t>
            </a:r>
            <a:r>
              <a:rPr lang="ru-RU" b="1"/>
              <a:t>Отменить</a:t>
            </a:r>
            <a:r>
              <a:rPr lang="ru-RU"/>
              <a:t> или вставьте текст в прежнее место.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/>
          <a:lstStyle/>
          <a:p>
            <a:r>
              <a:rPr lang="ru-RU"/>
              <a:t>Если текст вырезан, его нельзя вернуть обратно.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Перемещение по документу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284"/>
            <a:ext cx="5705856" cy="400202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410200"/>
            <a:ext cx="6172200" cy="914400"/>
          </a:xfrm>
        </p:spPr>
        <p:txBody>
          <a:bodyPr/>
          <a:lstStyle/>
          <a:p>
            <a:r>
              <a:rPr lang="ru-RU" dirty="0"/>
              <a:t>Чтобы перенести курсор в другое место, переместите туда указатель мыши и щелкните страницу. Кроме того, это можно сделать с помощью клавиатуры.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740568"/>
          </a:xfrm>
        </p:spPr>
        <p:txBody>
          <a:bodyPr/>
          <a:lstStyle/>
          <a:p>
            <a:r>
              <a:rPr lang="ru-RU" dirty="0"/>
              <a:t>Пусть на этом рисунке нужно ввести новое предложение в первом абзаце, между словами </a:t>
            </a:r>
            <a:r>
              <a:rPr dirty="0"/>
              <a:t/>
            </a:r>
            <a:br>
              <a:rPr dirty="0"/>
            </a:br>
            <a:r>
              <a:rPr lang="ru-RU" dirty="0"/>
              <a:t>"цивилизация" и "В".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819400"/>
            <a:ext cx="26670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Курсор (вертикальная черточка) находится в конце второго абзаца за словом "помощь". Чтобы ввести текст в любом другом месте документа, нужно переместить туда курсор.</a:t>
            </a:r>
          </a:p>
        </p:txBody>
      </p:sp>
    </p:spTree>
    <p:extLst>
      <p:ext uri="{BB962C8B-B14F-4D97-AF65-F5344CB8AC3E}">
        <p14:creationId xmlns:p14="http://schemas.microsoft.com/office/powerpoint/2010/main" val="251062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Перемещение по документу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284"/>
            <a:ext cx="5705856" cy="400202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410200"/>
            <a:ext cx="6019800" cy="914400"/>
          </a:xfrm>
        </p:spPr>
        <p:txBody>
          <a:bodyPr/>
          <a:lstStyle/>
          <a:p>
            <a:r>
              <a:rPr lang="ru-RU" dirty="0"/>
              <a:t>Чтобы перенести курсор в другое место, переместите туда указатель мыши и щелкните страницу. Кроме того, это можно сделать с помощью клавиатуры.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60960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Ниже описаны два способа, позволяющих сделать это.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1524000"/>
            <a:ext cx="2667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Переместите указатель мыши в положение слева от слова "В" и щелкните страницу, чтобы вставить там курсор. Затем начните вводить текст. Или...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6248400" y="3505200"/>
            <a:ext cx="2743200" cy="274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Нажмите клавишу СТРЕЛКА ВВЕРХ (     ) на клавиатуре, чтобы переместить курсор вверх, на одну строку за раз. Затем нажмите клавишу СТРЕЛКА ВЛЕВО (     ), чтобы переместить курсор влево, на один символ за раз. </a:t>
            </a:r>
            <a:endParaRPr lang="ru-RU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168" y="3822192"/>
            <a:ext cx="266700" cy="247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920" y="5276088"/>
            <a:ext cx="26670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6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полосы прокрутки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9284"/>
            <a:ext cx="5705856" cy="400202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Полоса прокрутки.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4384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Однако если документ слишком большой, перемещаться по нему вверх или вниз с помощью клавиш со стрелками может быть не очень удобно. Вместо этого лучше воспользоваться </a:t>
            </a:r>
            <a:r>
              <a:rPr lang="ru-RU" b="1" dirty="0"/>
              <a:t>полосой прокрутки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086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полосы прокрутки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72870"/>
            <a:ext cx="5705856" cy="391485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457200"/>
          </a:xfrm>
        </p:spPr>
        <p:txBody>
          <a:bodyPr/>
          <a:lstStyle/>
          <a:p>
            <a:r>
              <a:rPr lang="ru-RU"/>
              <a:t>Вот как это работает.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248400" y="1524000"/>
            <a:ext cx="2667000" cy="41148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Полоса прокрутки располагается в правой части окна.</a:t>
            </a:r>
          </a:p>
          <a:p>
            <a:endParaRPr lang="ru-RU" dirty="0"/>
          </a:p>
          <a:p>
            <a:r>
              <a:rPr lang="ru-RU" dirty="0"/>
              <a:t>Чтобы воспользоваться ею, щелкните ползунок и перетащите его вверх или вниз для прокрутки документа без перемещения курсора. </a:t>
            </a:r>
          </a:p>
          <a:p>
            <a:endParaRPr lang="ru-RU" dirty="0"/>
          </a:p>
          <a:p>
            <a:r>
              <a:rPr lang="ru-RU" dirty="0"/>
              <a:t>Для перемещения в документе вверх или вниз можно также воспользоваться стрелками прокрутки на концах полосы прокрутки. 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968325"/>
              </p:ext>
            </p:extLst>
          </p:nvPr>
        </p:nvGraphicFramePr>
        <p:xfrm>
          <a:off x="6233160" y="1552686"/>
          <a:ext cx="2698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7" name="Visio" r:id="rId5" imgW="270231" imgH="303063" progId="">
                  <p:embed/>
                </p:oleObj>
              </mc:Choice>
              <mc:Fallback>
                <p:oleObj name="Visio" r:id="rId5" imgW="270231" imgH="303063" progId="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1552686"/>
                        <a:ext cx="269875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424960"/>
              </p:ext>
            </p:extLst>
          </p:nvPr>
        </p:nvGraphicFramePr>
        <p:xfrm>
          <a:off x="6233160" y="2454729"/>
          <a:ext cx="26987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8" name="Visio" r:id="rId7" imgW="270231" imgH="303063" progId="">
                  <p:embed/>
                </p:oleObj>
              </mc:Choice>
              <mc:Fallback>
                <p:oleObj name="Visio" r:id="rId7" imgW="270231" imgH="303063" progId="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2454729"/>
                        <a:ext cx="269875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11602"/>
              </p:ext>
            </p:extLst>
          </p:nvPr>
        </p:nvGraphicFramePr>
        <p:xfrm>
          <a:off x="6233160" y="4332516"/>
          <a:ext cx="2698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9" name="Visio" r:id="rId9" imgW="270231" imgH="303063" progId="">
                  <p:embed/>
                </p:oleObj>
              </mc:Choice>
              <mc:Fallback>
                <p:oleObj name="Visio" r:id="rId9" imgW="270231" imgH="303063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4332516"/>
                        <a:ext cx="269875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/>
          <a:lstStyle/>
          <a:p>
            <a:r>
              <a:rPr lang="ru-RU" dirty="0"/>
              <a:t>Полоса прокрутки.</a:t>
            </a:r>
          </a:p>
        </p:txBody>
      </p:sp>
    </p:spTree>
    <p:extLst>
      <p:ext uri="{BB962C8B-B14F-4D97-AF65-F5344CB8AC3E}">
        <p14:creationId xmlns:p14="http://schemas.microsoft.com/office/powerpoint/2010/main" val="7464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609600"/>
          </a:xfrm>
        </p:spPr>
        <p:txBody>
          <a:bodyPr/>
          <a:lstStyle/>
          <a:p>
            <a:r>
              <a:rPr lang="ru-RU" dirty="0"/>
              <a:t>Скрытые знаки форматирования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/>
              <a:t>Знаки форматирования в документе Word.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981200"/>
          </a:xfrm>
        </p:spPr>
        <p:txBody>
          <a:bodyPr>
            <a:normAutofit fontScale="92500"/>
          </a:bodyPr>
          <a:lstStyle/>
          <a:p>
            <a:r>
              <a:rPr lang="ru-RU" dirty="0"/>
              <a:t>Допустим, что вы ввели несколько абзацев текста. Они находятся очень далеко друг от друга, а второй абзац смещен вправо относительно первого.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048000"/>
            <a:ext cx="2667000" cy="2895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Реальную картину форматирования можно увидеть, взглянув на </a:t>
            </a:r>
            <a:r>
              <a:rPr lang="ru-RU" b="1" dirty="0"/>
              <a:t>знаки форматирования</a:t>
            </a:r>
            <a:r>
              <a:rPr lang="ru-RU" dirty="0"/>
              <a:t>, которые автоматически вставляются в документ по мере ввода текста. Эти знаки всегда присутствуют в документах, но по умолчанию не отображаются. </a:t>
            </a:r>
          </a:p>
        </p:txBody>
      </p:sp>
    </p:spTree>
    <p:extLst>
      <p:ext uri="{BB962C8B-B14F-4D97-AF65-F5344CB8AC3E}">
        <p14:creationId xmlns:p14="http://schemas.microsoft.com/office/powerpoint/2010/main" val="288465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609600"/>
          </a:xfrm>
        </p:spPr>
        <p:txBody>
          <a:bodyPr/>
          <a:lstStyle/>
          <a:p>
            <a:r>
              <a:rPr lang="ru-RU" dirty="0"/>
              <a:t>Скрытые знаки форматирования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Знаки форматирования в документе Word.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9718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Например, точка появляется при каждом нажатии клавиши ПРОБЕЛ    , в том числе между словами. Одна точка означает один пробел, две точки — два пробела и т. д. Обычно слова должны быть разделены одним пробелом.</a:t>
            </a:r>
            <a:endParaRPr lang="ru-R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328" y="1828800"/>
            <a:ext cx="18288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96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609600"/>
          </a:xfrm>
        </p:spPr>
        <p:txBody>
          <a:bodyPr/>
          <a:lstStyle/>
          <a:p>
            <a:r>
              <a:rPr lang="ru-RU" dirty="0"/>
              <a:t>Скрытые знаки форматирования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37209"/>
            <a:ext cx="5705856" cy="398617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/>
              <a:t>Знаки форматирования в документе Word.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35052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При каждом нажатии клавиши ВВОД для создания нового абзаца в документ вставляется знак абзаца (    ). На рисунке видно, что между двумя абзацами есть два знака абзаца, что означает, что клавиша ВВОД была нажата дважды. Таким образом создается дополнительное свободное пространство между абзацами.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528" y="1856232"/>
            <a:ext cx="200025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6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Office2010_training_template</Template>
  <TotalTime>0</TotalTime>
  <Words>1710</Words>
  <Application>Microsoft Office PowerPoint</Application>
  <PresentationFormat>Экран (4:3)</PresentationFormat>
  <Paragraphs>183</Paragraphs>
  <Slides>29</Slides>
  <Notes>29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Office2010_training_template</vt:lpstr>
      <vt:lpstr>Visio</vt:lpstr>
      <vt:lpstr>Microsoft® Word 2010: обучающий курс</vt:lpstr>
      <vt:lpstr>Обзор: перемещение по документу Word</vt:lpstr>
      <vt:lpstr>Перемещение по документу</vt:lpstr>
      <vt:lpstr>Перемещение по документу</vt:lpstr>
      <vt:lpstr>Использование полосы прокрутки</vt:lpstr>
      <vt:lpstr>Использование полосы прокрутки</vt:lpstr>
      <vt:lpstr>Скрытые знаки форматирования</vt:lpstr>
      <vt:lpstr>Скрытые знаки форматирования</vt:lpstr>
      <vt:lpstr>Скрытые знаки форматирования</vt:lpstr>
      <vt:lpstr>Скрытые знаки форматирования</vt:lpstr>
      <vt:lpstr>Скрытые знаки форматирования</vt:lpstr>
      <vt:lpstr>Перемещение текста с помощью команд "Вырезать" и "Вставить"</vt:lpstr>
      <vt:lpstr>Перемещение текста с помощью команд "Вырезать" и "Вставить"</vt:lpstr>
      <vt:lpstr>Отмена операции</vt:lpstr>
      <vt:lpstr>Отмена операции</vt:lpstr>
      <vt:lpstr>Междустрочный интервал</vt:lpstr>
      <vt:lpstr>Междустрочный интервал</vt:lpstr>
      <vt:lpstr>Междустрочный интервал</vt:lpstr>
      <vt:lpstr>Выравнивание текста по левому краю, по центру или по правому краю</vt:lpstr>
      <vt:lpstr>Выравнивание текста по левому краю, по центру или по правому краю</vt:lpstr>
      <vt:lpstr>Выравнивание текста по левому краю, по центру или по правому краю</vt:lpstr>
      <vt:lpstr>Проверочный вопрос 1</vt:lpstr>
      <vt:lpstr>Проверочный вопрос 1</vt:lpstr>
      <vt:lpstr>Проверочный вопрос 2</vt:lpstr>
      <vt:lpstr>Проверочный вопрос 2</vt:lpstr>
      <vt:lpstr>Проверочный вопрос 3</vt:lpstr>
      <vt:lpstr>Проверочный вопрос 3</vt:lpstr>
      <vt:lpstr>Проверочный вопрос 4</vt:lpstr>
      <vt:lpstr>Проверочный вопрос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2011-05-05T15:56:16Z</dcterms:created>
  <dcterms:modified xsi:type="dcterms:W3CDTF">2020-09-18T19:43:53Z</dcterms:modified>
</cp:coreProperties>
</file>