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8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178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03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12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645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42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47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76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25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030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00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E9453-477C-43EE-9149-F2422013E37A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BCB49-F8F6-4385-9131-80623344E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1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/>
              <a:t>Методы разработки и способы представления алгоритмов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1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7748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Составить </a:t>
            </a:r>
            <a:r>
              <a:rPr lang="ru-RU" dirty="0"/>
              <a:t>алгоритм запуска программы </a:t>
            </a:r>
            <a:r>
              <a:rPr lang="ru-RU" dirty="0" err="1"/>
              <a:t>Paint</a:t>
            </a:r>
            <a:r>
              <a:rPr lang="ru-RU" dirty="0"/>
              <a:t> в ОС </a:t>
            </a:r>
            <a:r>
              <a:rPr lang="ru-RU" dirty="0" err="1"/>
              <a:t>Windows</a:t>
            </a:r>
            <a:r>
              <a:rPr lang="ru-RU" dirty="0"/>
              <a:t> </a:t>
            </a:r>
            <a:r>
              <a:rPr lang="ru-RU" dirty="0" smtClean="0"/>
              <a:t>7.</a:t>
            </a:r>
          </a:p>
          <a:p>
            <a:pPr marL="514350" indent="-514350">
              <a:buAutoNum type="arabicParenR"/>
            </a:pPr>
            <a:r>
              <a:rPr lang="ru-RU" dirty="0" smtClean="0"/>
              <a:t>Составить </a:t>
            </a:r>
            <a:r>
              <a:rPr lang="ru-RU" dirty="0"/>
              <a:t>алгоритм для перехода дороги на </a:t>
            </a:r>
            <a:r>
              <a:rPr lang="ru-RU" dirty="0" smtClean="0"/>
              <a:t>светофоре.</a:t>
            </a:r>
          </a:p>
          <a:p>
            <a:pPr marL="514350" indent="-514350">
              <a:buAutoNum type="arabicParenR"/>
            </a:pPr>
            <a:r>
              <a:rPr lang="ru-RU" dirty="0" smtClean="0"/>
              <a:t>Разработать алгоритм для вычисления выражения: S=(2x+y)(x-y).</a:t>
            </a:r>
          </a:p>
          <a:p>
            <a:pPr marL="514350" indent="-514350">
              <a:buAutoNum type="arabicParenR"/>
            </a:pPr>
            <a:r>
              <a:rPr lang="ru-RU" dirty="0" smtClean="0"/>
              <a:t>Разработать алгоритм вычисления наибольшего числа из двух чисел x и y.</a:t>
            </a:r>
          </a:p>
          <a:p>
            <a:pPr marL="514350" indent="-514350">
              <a:buAutoNum type="arabicParenR"/>
            </a:pPr>
            <a:r>
              <a:rPr lang="ru-RU" dirty="0" smtClean="0"/>
              <a:t>Разработать алгоритм для ввода четырёх целых чисел и вычисления их среднего арифметического.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46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6" name="Picture 2" descr="https://static-interneturok.cdnvideo.ru/content/konspekt_image/127330/740b19e0_b0fc_0131_6dd8_12313c0dad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354" y="79573"/>
            <a:ext cx="5802926" cy="651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836712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а=6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34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64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Методы разработки и способы представления алгоритмов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разработки и способы представления алгоритмов</dc:title>
  <dc:creator>Asus</dc:creator>
  <cp:lastModifiedBy>А. Костомарова</cp:lastModifiedBy>
  <cp:revision>7</cp:revision>
  <dcterms:created xsi:type="dcterms:W3CDTF">2018-09-19T16:44:12Z</dcterms:created>
  <dcterms:modified xsi:type="dcterms:W3CDTF">2021-11-29T07:26:18Z</dcterms:modified>
</cp:coreProperties>
</file>