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646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09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51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581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417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43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7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2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9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54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D68-C77E-40B3-A783-A076B4174F4D}" type="datetimeFigureOut">
              <a:rPr lang="ru-RU" smtClean="0"/>
              <a:t>05.09.2020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21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70D68-C77E-40B3-A783-A076B4174F4D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0B-657E-44ED-B2E2-4834C6E2A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122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де логика?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123.1 тыс. отметок «Нравится», 2,051 комментариев — КЛАВА КОКА | Артист  Black Star (@klavacoca) в Instagram: «Снимаем кое-ч… | Идеи причесок,  Знаменитости, Прическ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4247"/>
            <a:ext cx="1882775" cy="230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к ловить щуку на мышь. Особенности ловли щуки на мышь. Фото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140" y="404664"/>
            <a:ext cx="2173982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Мультяшный телевизор картинки | Tv, Retro tv, Portable tv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351" y="4661551"/>
            <a:ext cx="1836829" cy="2030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Математика для блондинок: Простое решение системы уравнений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9" t="51445"/>
          <a:stretch/>
        </p:blipFill>
        <p:spPr bwMode="auto">
          <a:xfrm>
            <a:off x="4932040" y="3429000"/>
            <a:ext cx="1647825" cy="800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Блок, Александр Александрович — Википедия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864" y="2722187"/>
            <a:ext cx="1592535" cy="19393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7451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де логика?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мама спит, Стоковые Фотографии и Роялти-Фри Изображения мама спит  - Страница 2 | Depositphotos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2/2a/Mt_Roraima_in_Venezuela_001.JPG/220px-Mt_Roraima_in_Venezuela_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62" y="3573016"/>
            <a:ext cx="268829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Диалоги - очень тихо. Музыка, перестрелки, звуки - громко. Решение! | Пика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292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де логика?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Аудио рейтинг DxOMark: лучший звук в смартфоне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Аудио рейтинг DxOMark: лучший звук в смартфоне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Аудио рейтинг DxOMark: лучший звук в смартфоне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Что такое «хороший звук» и существует ли он объективно — Евгений Васильев —  Хайп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громко слишком стоковое изображение. изображение насчитывающей слишком -  10514901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Диалоги - очень тихо. Музыка, перестрелки, звуки - громко. Решение! | Пикабу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Фотообои Политическая карта мира №20735 - каталог: Карты | Klv-obo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3789040"/>
            <a:ext cx="3211118" cy="204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8" descr="Фестиваль «Не просто кино» пройдет в Нур-Султане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2" name="Picture 20" descr="Это интересно: чем отличается кино от фильма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068821"/>
            <a:ext cx="3428999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251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де логика?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Может ли ваш мозг на самом деле «заполниться»? - Hi-News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47" y="365626"/>
            <a:ext cx="3510729" cy="233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Настольный компьютер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47" y="3068960"/>
            <a:ext cx="4068753" cy="293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1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де логика?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Шина 335/80R20 (12,5R20) 153A2 / 141B XZSL Michelin - Шины, диски и камеры  для спецтехни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Веревка 10м Шнурком 4938653 в интернет-магазине Wildberries.k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3284984"/>
            <a:ext cx="2209428" cy="294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10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4</cp:revision>
  <dcterms:created xsi:type="dcterms:W3CDTF">2020-09-04T17:56:54Z</dcterms:created>
  <dcterms:modified xsi:type="dcterms:W3CDTF">2020-09-04T19:02:58Z</dcterms:modified>
</cp:coreProperties>
</file>