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90" d="100"/>
          <a:sy n="190" d="100"/>
        </p:scale>
        <p:origin x="4200" y="44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5CF7E-BEAC-4232-9C57-0608A6029FCB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14D2-1DCA-4A84-AE6C-DB89C8E88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013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5CF7E-BEAC-4232-9C57-0608A6029FCB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14D2-1DCA-4A84-AE6C-DB89C8E88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164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5CF7E-BEAC-4232-9C57-0608A6029FCB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14D2-1DCA-4A84-AE6C-DB89C8E88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4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5CF7E-BEAC-4232-9C57-0608A6029FCB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14D2-1DCA-4A84-AE6C-DB89C8E88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282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5CF7E-BEAC-4232-9C57-0608A6029FCB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14D2-1DCA-4A84-AE6C-DB89C8E88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332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5CF7E-BEAC-4232-9C57-0608A6029FCB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14D2-1DCA-4A84-AE6C-DB89C8E88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438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5CF7E-BEAC-4232-9C57-0608A6029FCB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14D2-1DCA-4A84-AE6C-DB89C8E88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423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5CF7E-BEAC-4232-9C57-0608A6029FCB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14D2-1DCA-4A84-AE6C-DB89C8E88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297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5CF7E-BEAC-4232-9C57-0608A6029FCB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14D2-1DCA-4A84-AE6C-DB89C8E88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174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5CF7E-BEAC-4232-9C57-0608A6029FCB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14D2-1DCA-4A84-AE6C-DB89C8E88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305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5CF7E-BEAC-4232-9C57-0608A6029FCB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14D2-1DCA-4A84-AE6C-DB89C8E88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737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5CF7E-BEAC-4232-9C57-0608A6029FCB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314D2-1DCA-4A84-AE6C-DB89C8E88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865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758480" y="595505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842761" y="595505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10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25616" y="595505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13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77744" y="595505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19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64288" y="595505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28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151272" y="1570495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30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81496" y="1570495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11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27880" y="1600730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27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874935" y="1600730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17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779000" y="1600730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5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120943" y="2564904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29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94219" y="2552863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26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896126" y="2564904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2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843181" y="2564904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7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747246" y="2564904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14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774955" y="3465921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21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890509" y="3471093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25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923835" y="3471093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24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094219" y="3471093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6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148652" y="3426883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12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774955" y="4391650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18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870890" y="4377675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923835" y="4430688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8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094219" y="4391650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23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148652" y="4377675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15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757055" y="5319040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16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906145" y="5319040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22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954751" y="5299029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20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076319" y="5295518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9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164288" y="5295518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4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979713" y="385868"/>
            <a:ext cx="4320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979713" y="1335345"/>
            <a:ext cx="4320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979713" y="2432211"/>
            <a:ext cx="4320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979713" y="3294190"/>
            <a:ext cx="4320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979713" y="4297995"/>
            <a:ext cx="4320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979713" y="5186347"/>
            <a:ext cx="4320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779000" y="5955788"/>
            <a:ext cx="4320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978153" y="5955787"/>
            <a:ext cx="4320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026759" y="5955788"/>
            <a:ext cx="4320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149752" y="5955786"/>
            <a:ext cx="4320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7236296" y="5955788"/>
            <a:ext cx="4320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2762107" y="595505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842761" y="598241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927880" y="595505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081496" y="598241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7164288" y="598241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2774955" y="1605872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3863344" y="1605872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4919434" y="1605872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090656" y="1570495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7151272" y="1570495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2744039" y="2564904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842761" y="2564904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909981" y="2564904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6094219" y="2552863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7120943" y="2564904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2779000" y="3465921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890509" y="3471093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931172" y="3465921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6094219" y="3471093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7142710" y="3426882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2787867" y="4391650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3870890" y="4377675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4927880" y="4430688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6094219" y="4395185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7163701" y="4377675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2774955" y="5337946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915012" y="5314754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4960411" y="5295518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6074831" y="5295518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7163701" y="5299029"/>
            <a:ext cx="57606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24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45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41</Words>
  <Application>Microsoft Office PowerPoint</Application>
  <PresentationFormat>Экран (4:3)</PresentationFormat>
  <Paragraphs>41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3</cp:revision>
  <dcterms:created xsi:type="dcterms:W3CDTF">2020-12-18T17:24:51Z</dcterms:created>
  <dcterms:modified xsi:type="dcterms:W3CDTF">2020-12-18T17:54:10Z</dcterms:modified>
</cp:coreProperties>
</file>