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4" r:id="rId7"/>
    <p:sldId id="258" r:id="rId8"/>
    <p:sldId id="266" r:id="rId9"/>
    <p:sldId id="267" r:id="rId10"/>
    <p:sldId id="270" r:id="rId11"/>
    <p:sldId id="273" r:id="rId12"/>
    <p:sldId id="274" r:id="rId13"/>
    <p:sldId id="276" r:id="rId14"/>
    <p:sldId id="275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Ежегодная практическая конференция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10355" y="3305312"/>
            <a:ext cx="11201339" cy="689017"/>
          </a:xfrm>
        </p:spPr>
        <p:txBody>
          <a:bodyPr/>
          <a:lstStyle/>
          <a:p>
            <a:pPr algn="ctr"/>
            <a:r>
              <a:rPr lang="ru-RU" sz="4200" dirty="0" smtClean="0">
                <a:solidFill>
                  <a:srgbClr val="002060"/>
                </a:solidFill>
              </a:rPr>
              <a:t>Моя профессия. Мой опыт на производстве.</a:t>
            </a:r>
            <a:endParaRPr lang="ru-RU" sz="4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 rot="-180000">
            <a:off x="870637" y="1544321"/>
            <a:ext cx="2932364" cy="1802029"/>
          </a:xfrm>
          <a:prstGeom prst="rect">
            <a:avLst/>
          </a:prstGeom>
        </p:spPr>
      </p:pic>
      <p:pic>
        <p:nvPicPr>
          <p:cNvPr id="6" name="Рисунок 5" descr="http://sch1.kz/materials/image/ruhani-jangyru-log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190490" y="5022761"/>
            <a:ext cx="2207995" cy="10412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-180000">
            <a:off x="517829" y="674912"/>
            <a:ext cx="3637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января 2021 год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99875">
            <a:off x="2569029" y="4897691"/>
            <a:ext cx="883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2021 год - ОБЛАСТНОЙ ФОРМАТ С МЕЖДУНАРОДНЫМ УЧАСТИЕМ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1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3643" y="1058092"/>
            <a:ext cx="10394707" cy="4994552"/>
          </a:xfrm>
        </p:spPr>
        <p:txBody>
          <a:bodyPr/>
          <a:lstStyle/>
          <a:p>
            <a:pPr marL="0" indent="0">
              <a:buNone/>
            </a:pP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634" y="692330"/>
            <a:ext cx="109727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своем выступление каждый участник должен раскрыть следующие вопросы: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Представить предприятие, (организацию) на котором он проходил практику.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Рассказать о профессиональных навыках и практических умениях, которые он приобрел в ходе прохождения практики.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С какими положительными и проблемными моментами столкнулись во время прохождения практики.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Соблюдение техники безопасности на производстве.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Какую роль для студента сыграла профессиональная практика для его дальнейшего обучения по выбранной профессии.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Регламент выступления 5-7 минут.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06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68" y="348343"/>
            <a:ext cx="11527970" cy="85997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формат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 конференции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международным участием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0446" y="2063532"/>
            <a:ext cx="11288485" cy="4559337"/>
          </a:xfrm>
        </p:spPr>
        <p:txBody>
          <a:bodyPr>
            <a:normAutofit fontScale="92500" lnSpcReduction="10000"/>
          </a:bodyPr>
          <a:lstStyle/>
          <a:p>
            <a:pPr marL="0" lvl="0" indent="-342900">
              <a:lnSpc>
                <a:spcPct val="110000"/>
              </a:lnSpc>
              <a:spcBef>
                <a:spcPts val="0"/>
              </a:spcBef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конференции пройдет в двух секциях</a:t>
            </a:r>
          </a:p>
          <a:p>
            <a:pPr marL="0" lvl="0" indent="-342900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4290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КОНФЕРЕНЦИИ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выбраны победители в каждой секции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(1,2,3 место)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28575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ждут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 и дипломы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285750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участники конференции получают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и презенты </a:t>
            </a:r>
          </a:p>
          <a:p>
            <a:pPr marL="0" lvl="0" indent="-285750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28575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ПРИЗОВОЙ ФОНД ПРЕДОСТАВЛЕН ПРИ ПОДДЕРЖКЕ СЕТИ МАГАЗИНОВ ТЕХНОДОМ и ШВЕДСКОЙ КОМПАНИИ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Орифлэйм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285750">
              <a:lnSpc>
                <a:spcPct val="110000"/>
              </a:lnSpc>
              <a:spcBef>
                <a:spcPts val="0"/>
              </a:spcBef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285750">
              <a:lnSpc>
                <a:spcPct val="110000"/>
              </a:lnSpc>
              <a:spcBef>
                <a:spcPts val="0"/>
              </a:spcBef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/>
            <a:endParaRPr lang="en-US" sz="2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 rot="-180000">
            <a:off x="154677" y="128766"/>
            <a:ext cx="2378843" cy="1419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807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222634"/>
            <a:ext cx="11821886" cy="9268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формат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 конференции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международным участием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>
            <a:off x="354976" y="0"/>
            <a:ext cx="2378843" cy="1419264"/>
          </a:xfrm>
          <a:prstGeom prst="rect">
            <a:avLst/>
          </a:prstGeom>
        </p:spPr>
      </p:pic>
      <p:pic>
        <p:nvPicPr>
          <p:cNvPr id="10" name="Объект 9" descr="О компании Технодом | интернет магазин technodom.kz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6" y="1516258"/>
            <a:ext cx="4866488" cy="331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freelancejob.ru/upload/551/80406466592103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66" y="1515291"/>
            <a:ext cx="4961709" cy="335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Пользователь\Desktop\Практическая конференция_2021\Практическая конференция_2021\Приз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4274" y="4055723"/>
            <a:ext cx="5390635" cy="2645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740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секций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Ежегодная практическая конференция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10355" y="3305312"/>
            <a:ext cx="11201339" cy="689017"/>
          </a:xfrm>
        </p:spPr>
        <p:txBody>
          <a:bodyPr/>
          <a:lstStyle/>
          <a:p>
            <a:pPr algn="ctr"/>
            <a:r>
              <a:rPr lang="ru-RU" sz="4200" dirty="0" smtClean="0">
                <a:solidFill>
                  <a:srgbClr val="002060"/>
                </a:solidFill>
              </a:rPr>
              <a:t>Моя профессия. Мой опыт на производстве.</a:t>
            </a:r>
            <a:endParaRPr lang="ru-RU" sz="4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 rot="-180000">
            <a:off x="870637" y="1544321"/>
            <a:ext cx="2932364" cy="1802029"/>
          </a:xfrm>
          <a:prstGeom prst="rect">
            <a:avLst/>
          </a:prstGeom>
        </p:spPr>
      </p:pic>
      <p:pic>
        <p:nvPicPr>
          <p:cNvPr id="6" name="Рисунок 5" descr="http://sch1.kz/materials/image/ruhani-jangyru-logo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190490" y="5022761"/>
            <a:ext cx="2207995" cy="10412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-180000">
            <a:off x="517829" y="674912"/>
            <a:ext cx="3637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января 2021 год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99875">
            <a:off x="2569029" y="4897691"/>
            <a:ext cx="883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2021 год - ОБЛАСТНОЙ ФОРМАТ С МЕЖДУНАРОДНЫМ УЧАСТИЕМ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9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239486"/>
            <a:ext cx="10396882" cy="631371"/>
          </a:xfrm>
        </p:spPr>
        <p:txBody>
          <a:bodyPr>
            <a:normAutofit fontScale="90000"/>
          </a:bodyPr>
          <a:lstStyle/>
          <a:p>
            <a:r>
              <a:rPr lang="ru-RU" dirty="0"/>
              <a:t>Секция №</a:t>
            </a:r>
            <a:r>
              <a:rPr lang="ru-RU" dirty="0" smtClean="0"/>
              <a:t>1  ЖЮРИ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1807841377"/>
              </p:ext>
            </p:extLst>
          </p:nvPr>
        </p:nvGraphicFramePr>
        <p:xfrm>
          <a:off x="611188" y="1175658"/>
          <a:ext cx="10840583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127">
                  <a:extLst>
                    <a:ext uri="{9D8B030D-6E8A-4147-A177-3AD203B41FA5}">
                      <a16:colId xmlns="" xmlns:a16="http://schemas.microsoft.com/office/drawing/2014/main" val="3746798916"/>
                    </a:ext>
                  </a:extLst>
                </a:gridCol>
                <a:gridCol w="4282581">
                  <a:extLst>
                    <a:ext uri="{9D8B030D-6E8A-4147-A177-3AD203B41FA5}">
                      <a16:colId xmlns="" xmlns:a16="http://schemas.microsoft.com/office/drawing/2014/main" val="3103383819"/>
                    </a:ext>
                  </a:extLst>
                </a:gridCol>
                <a:gridCol w="5960875">
                  <a:extLst>
                    <a:ext uri="{9D8B030D-6E8A-4147-A177-3AD203B41FA5}">
                      <a16:colId xmlns="" xmlns:a16="http://schemas.microsoft.com/office/drawing/2014/main" val="2430331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членов жюри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Должность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8836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Вуейков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Александр Викторович (председатель)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-менеджер, ТОО «</a:t>
                      </a:r>
                      <a:r>
                        <a:rPr lang="ru-RU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Жас</a:t>
                      </a: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-Канат 2006»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9454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Кузнецова Анастасия Николаевна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электромеханическим отделением, КГКП «Рудненский политехнический колледж»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1389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Хабирова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Нэля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Фидаилевна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Председатель цикловой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методической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комиссии механиков и гидравликов, преподаватель, ГБПОУ «Южно-Уральский многопрофильный колледж»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72939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Брежнева Ирина Викторовна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Методист, ГБПОУ «Челябинский механико-технологический техникум»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41025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Аблаев Марат Абдилхасымович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 по УПР КГКП «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Житикаринский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политехнический колледж»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73083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0910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91885"/>
            <a:ext cx="10396882" cy="783771"/>
          </a:xfrm>
        </p:spPr>
        <p:txBody>
          <a:bodyPr>
            <a:normAutofit fontScale="90000"/>
          </a:bodyPr>
          <a:lstStyle/>
          <a:p>
            <a:r>
              <a:rPr lang="ru-RU" dirty="0"/>
              <a:t>Секция </a:t>
            </a:r>
            <a:r>
              <a:rPr lang="ru-RU" dirty="0" smtClean="0"/>
              <a:t>№</a:t>
            </a:r>
            <a:r>
              <a:rPr lang="ru-RU" dirty="0"/>
              <a:t>2</a:t>
            </a:r>
            <a:r>
              <a:rPr lang="ru-RU" dirty="0" smtClean="0"/>
              <a:t> </a:t>
            </a:r>
            <a:r>
              <a:rPr lang="ru-RU" dirty="0"/>
              <a:t>ЖЮРИ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2578102515"/>
              </p:ext>
            </p:extLst>
          </p:nvPr>
        </p:nvGraphicFramePr>
        <p:xfrm>
          <a:off x="370114" y="1175656"/>
          <a:ext cx="11027229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24">
                  <a:extLst>
                    <a:ext uri="{9D8B030D-6E8A-4147-A177-3AD203B41FA5}">
                      <a16:colId xmlns="" xmlns:a16="http://schemas.microsoft.com/office/drawing/2014/main" val="4264737299"/>
                    </a:ext>
                  </a:extLst>
                </a:gridCol>
                <a:gridCol w="4406128">
                  <a:extLst>
                    <a:ext uri="{9D8B030D-6E8A-4147-A177-3AD203B41FA5}">
                      <a16:colId xmlns="" xmlns:a16="http://schemas.microsoft.com/office/drawing/2014/main" val="143594597"/>
                    </a:ext>
                  </a:extLst>
                </a:gridCol>
                <a:gridCol w="6025677">
                  <a:extLst>
                    <a:ext uri="{9D8B030D-6E8A-4147-A177-3AD203B41FA5}">
                      <a16:colId xmlns="" xmlns:a16="http://schemas.microsoft.com/office/drawing/2014/main" val="1256640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членов жюри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Должность/ Организация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89883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Овсянникова Ирина Владимировна (председатель)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Рекрутер, АО «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ERG-Service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81904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Лазебная Юлия Павловна 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Заведующая горнотранспортным отделением, КГКП «Рудненский политехнический колледж»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1752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Садыкова Динара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Тагировна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Методист, ГБПОУ «Челябинский механико-технологический техникум»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29903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</a:t>
                      </a:r>
                      <a:r>
                        <a:rPr lang="kk-KZ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ңабай Аяна Султановна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производственного обучения,  КГКП «Рудненский колледж технологии и сервиса»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8948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Игнашина Анастасия Михайловна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Преподаватель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руководитель образовательной программы по УГС «Сервис и туризм», ГБПОУ «Челябинский механико-технологический техникум»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5636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5835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39356" y="2829320"/>
            <a:ext cx="5659422" cy="1020404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dirty="0"/>
              <a:t>Профессор, лауреат </a:t>
            </a:r>
            <a:r>
              <a:rPr lang="ru-RU" dirty="0" err="1"/>
              <a:t>Авербаховской</a:t>
            </a:r>
            <a:r>
              <a:rPr lang="ru-RU" dirty="0"/>
              <a:t> премии АМН </a:t>
            </a:r>
            <a:r>
              <a:rPr lang="ru-RU" dirty="0" smtClean="0"/>
              <a:t>СССР</a:t>
            </a:r>
          </a:p>
          <a:p>
            <a:pPr marL="0" indent="0" algn="r">
              <a:buNone/>
            </a:pPr>
            <a:r>
              <a:rPr lang="ru-RU" sz="3200" dirty="0" err="1" smtClean="0"/>
              <a:t>ШЕВЕЛЕв</a:t>
            </a:r>
            <a:r>
              <a:rPr lang="ru-RU" sz="3200" dirty="0" smtClean="0"/>
              <a:t>  ИЛЬЯ НИКОЛАЕВИЧ</a:t>
            </a:r>
            <a:endParaRPr lang="ru-RU" sz="3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2514" y="692331"/>
            <a:ext cx="10416477" cy="21904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Если профессия становится образом жизни, то ремесло превращается в искусство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50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167" y="404950"/>
            <a:ext cx="4735285" cy="4402182"/>
          </a:xfrm>
        </p:spPr>
        <p:txBody>
          <a:bodyPr>
            <a:noAutofit/>
          </a:bodyPr>
          <a:lstStyle/>
          <a:p>
            <a:pPr algn="r"/>
            <a:r>
              <a:rPr lang="ru-RU" sz="2600" dirty="0" smtClean="0"/>
              <a:t>«Все, что есть вокруг нас, создано руками рабочих. Когда вы вилку держите, в руки берете — это рабочие делали, металл плавили, в доме живете — рабочие строили, по дорогам ездите на машине и то, и другое делали рабочие…» </a:t>
            </a:r>
            <a:br>
              <a:rPr lang="ru-RU" sz="2600" dirty="0" smtClean="0"/>
            </a:br>
            <a:r>
              <a:rPr lang="ru-RU" sz="2600" dirty="0" smtClean="0"/>
              <a:t>                           </a:t>
            </a:r>
            <a:br>
              <a:rPr lang="ru-RU" sz="2600" dirty="0" smtClean="0"/>
            </a:br>
            <a:r>
              <a:rPr lang="ru-RU" sz="2600" dirty="0" smtClean="0"/>
              <a:t>Первый президент</a:t>
            </a:r>
            <a:br>
              <a:rPr lang="ru-RU" sz="2600" dirty="0" smtClean="0"/>
            </a:br>
            <a:r>
              <a:rPr lang="ru-RU" sz="2600" dirty="0" smtClean="0"/>
              <a:t>Н.А. НАЗАРБАЕВ</a:t>
            </a:r>
            <a:endParaRPr lang="ru-RU" sz="2600" dirty="0"/>
          </a:p>
        </p:txBody>
      </p:sp>
      <p:pic>
        <p:nvPicPr>
          <p:cNvPr id="3074" name="Picture 2" descr="https://pbs.twimg.com/media/Dr9vZ-sWwAAd-L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37" y="885915"/>
            <a:ext cx="5796867" cy="3424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95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446315"/>
            <a:ext cx="10396882" cy="838200"/>
          </a:xfrm>
        </p:spPr>
        <p:txBody>
          <a:bodyPr/>
          <a:lstStyle/>
          <a:p>
            <a:r>
              <a:rPr lang="ru-RU" dirty="0" smtClean="0"/>
              <a:t>Критерии Успеха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1886" y="1284516"/>
            <a:ext cx="11288485" cy="4506684"/>
          </a:xfrm>
        </p:spPr>
        <p:txBody>
          <a:bodyPr>
            <a:normAutofit fontScale="92500" lnSpcReduction="20000"/>
          </a:bodyPr>
          <a:lstStyle/>
          <a:p>
            <a:r>
              <a:rPr lang="ru-RU" sz="3300" dirty="0" smtClean="0"/>
              <a:t>Качественное образование</a:t>
            </a:r>
          </a:p>
          <a:p>
            <a:r>
              <a:rPr lang="ru-RU" sz="3300" dirty="0" smtClean="0"/>
              <a:t>Утверждение себя в профессии</a:t>
            </a:r>
          </a:p>
          <a:p>
            <a:r>
              <a:rPr lang="ru-RU" sz="3300" dirty="0" smtClean="0"/>
              <a:t>Создание семьи</a:t>
            </a:r>
          </a:p>
          <a:p>
            <a:r>
              <a:rPr lang="ru-RU" sz="3300" dirty="0" smtClean="0"/>
              <a:t>здоровье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Образованная, целеустремленная, успешная молодежь- стабильное, сильное и благополучное государство! </a:t>
            </a:r>
          </a:p>
          <a:p>
            <a:endParaRPr lang="ru-RU" dirty="0"/>
          </a:p>
        </p:txBody>
      </p:sp>
      <p:pic>
        <p:nvPicPr>
          <p:cNvPr id="2054" name="Picture 6" descr="http://static.imfast.com/0561b90f11d23695e062179f41d4395dccbfc10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3" y="587828"/>
            <a:ext cx="4871357" cy="3247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71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723914" cy="370114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002060"/>
                </a:solidFill>
              </a:rPr>
              <a:t>Практическая </a:t>
            </a:r>
            <a:r>
              <a:rPr lang="ru-RU" sz="3800" dirty="0" smtClean="0">
                <a:solidFill>
                  <a:srgbClr val="002060"/>
                </a:solidFill>
              </a:rPr>
              <a:t>конференция-</a:t>
            </a:r>
            <a:br>
              <a:rPr lang="ru-RU" sz="3800" dirty="0" smtClean="0">
                <a:solidFill>
                  <a:srgbClr val="002060"/>
                </a:solidFill>
              </a:rPr>
            </a:br>
            <a:r>
              <a:rPr lang="ru-RU" sz="3800" dirty="0" smtClean="0">
                <a:solidFill>
                  <a:srgbClr val="002060"/>
                </a:solidFill>
              </a:rPr>
              <a:t>это </a:t>
            </a:r>
            <a:r>
              <a:rPr lang="ru-RU" sz="3800" dirty="0">
                <a:solidFill>
                  <a:srgbClr val="002060"/>
                </a:solidFill>
              </a:rPr>
              <a:t>один из шагов, способствующих формированию качеств для успешного специалиста, который в будущем внесет свой неоценимый вклад в развитие страны.</a:t>
            </a:r>
            <a:br>
              <a:rPr lang="ru-RU" sz="3800" dirty="0">
                <a:solidFill>
                  <a:srgbClr val="002060"/>
                </a:solidFill>
              </a:rPr>
            </a:br>
            <a:endParaRPr lang="ru-RU" sz="3800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s://retainability.com/wp-content/uploads/2014/11/happy-employees_19634813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6" y="2562543"/>
            <a:ext cx="4707997" cy="3412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01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06830"/>
            <a:ext cx="9742714" cy="290648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неотъемлемой частью учебного процесса и предоставляет студентам возможность вырасти профессионально, определить личные достоинства и недостатки, применить изученную теорию в практических ситуациях и получить оценку за своевременное и ответственное выполнение положений и обязательств, связанных с будущей профессией. </a:t>
            </a:r>
          </a:p>
          <a:p>
            <a:endParaRPr lang="ru-RU" dirty="0"/>
          </a:p>
        </p:txBody>
      </p:sp>
      <p:pic>
        <p:nvPicPr>
          <p:cNvPr id="4" name="Рисунок 3" descr="D:\Рабочая_2018_19_учебный год\Мастерская\ФОТО\20170316_100859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77" r="22482"/>
          <a:stretch/>
        </p:blipFill>
        <p:spPr bwMode="auto">
          <a:xfrm rot="5400000">
            <a:off x="53521" y="2981778"/>
            <a:ext cx="2618559" cy="2172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D:\Рабочая_2017-18 учебный год\МАСТЕРСКАЯ\Илья\IMG-20171122-WA0001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82" y="3507241"/>
            <a:ext cx="220055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9" y="2758983"/>
            <a:ext cx="2427515" cy="3236687"/>
          </a:xfrm>
          <a:prstGeom prst="rect">
            <a:avLst/>
          </a:prstGeom>
        </p:spPr>
      </p:pic>
      <p:pic>
        <p:nvPicPr>
          <p:cNvPr id="7" name="Рисунок 6" descr="D:\Рабочая_2017-18 учебный год\Экскурсии\Геращенко\на сайт 1.JPG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178"/>
          <a:stretch/>
        </p:blipFill>
        <p:spPr bwMode="auto">
          <a:xfrm>
            <a:off x="7387997" y="2946536"/>
            <a:ext cx="4143375" cy="3256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3363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7290" y="70114"/>
            <a:ext cx="7421314" cy="6447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социальные партнёры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5.userapi.com/c836425/v836425686/637c3/MAbEX05U02A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30" y="662072"/>
            <a:ext cx="3253895" cy="7218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0304" t="22063" r="51737" b="57158"/>
          <a:stretch/>
        </p:blipFill>
        <p:spPr bwMode="auto">
          <a:xfrm>
            <a:off x="9322425" y="624335"/>
            <a:ext cx="2259972" cy="163444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s://kostanay.enbek.gov.kz/sites/default/files/logo.jpg?1466765481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85" y="1447129"/>
            <a:ext cx="3957585" cy="6144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697787" y="5716789"/>
            <a:ext cx="4177698" cy="5480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«Трансремвагон» 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133365" y="2610573"/>
            <a:ext cx="3788228" cy="65832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«СтройМастерКузня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3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Надпись 2"/>
          <p:cNvSpPr txBox="1">
            <a:spLocks noChangeArrowheads="1"/>
          </p:cNvSpPr>
          <p:nvPr/>
        </p:nvSpPr>
        <p:spPr bwMode="auto">
          <a:xfrm>
            <a:off x="175333" y="1587750"/>
            <a:ext cx="4168067" cy="871008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«РУДНЫЙСОКОЛОВСТРОЙ»</a:t>
            </a:r>
            <a:endParaRPr lang="ru-RU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https://storage.webprorab.com/object_logotype/1/a/l/n/m1eec1d0cef4accb7d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70" y="2323063"/>
            <a:ext cx="1946957" cy="14204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9" name="Рисунок 18" descr="ÐÑÐ°ÑÐ°Ð½"/>
          <p:cNvPicPr/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6" y="4415292"/>
            <a:ext cx="2857500" cy="19335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083214" y="117832"/>
            <a:ext cx="30851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/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 rot="-180000">
            <a:off x="50171" y="69584"/>
            <a:ext cx="2070620" cy="1260835"/>
          </a:xfrm>
          <a:prstGeom prst="rect">
            <a:avLst/>
          </a:prstGeom>
        </p:spPr>
      </p:pic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5573486" y="4290772"/>
            <a:ext cx="6133691" cy="58785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«Электроэнергомонтаж» 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Надпись 2"/>
          <p:cNvSpPr txBox="1">
            <a:spLocks noChangeArrowheads="1"/>
          </p:cNvSpPr>
          <p:nvPr/>
        </p:nvSpPr>
        <p:spPr bwMode="auto">
          <a:xfrm>
            <a:off x="6313715" y="3759878"/>
            <a:ext cx="5521162" cy="5170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РУДНЕНСКОЕ ЖДХ»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http://rudvodokanal.kz/wp-content/uploads/2015/11/%D0%B0%D0%B2%D1%82%D0%BE%D1%80%D0%B8%D0%B7%D0%B0%D1%86%D0%B8%D1%8F.png"/>
          <p:cNvPicPr/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2" y="5071800"/>
            <a:ext cx="2543175" cy="127825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" name="Рисунок 29" descr="https://images.kz.prom.st/47324517_w640_h640_555.png"/>
          <p:cNvPicPr/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65" y="4941459"/>
            <a:ext cx="3571875" cy="66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7kun.kz/wp-content/uploads/2015/10/photo_140248.jpg"/>
          <p:cNvPicPr/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48" y="2710111"/>
            <a:ext cx="2696845" cy="88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://servise-audit.kz/uploads/posts/2013-02/1360223698_kazmexmontazhpravilnyj.jpg"/>
          <p:cNvPicPr/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98" y="2531107"/>
            <a:ext cx="1770156" cy="146976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Надпись 2"/>
          <p:cNvSpPr txBox="1">
            <a:spLocks noChangeArrowheads="1"/>
          </p:cNvSpPr>
          <p:nvPr/>
        </p:nvSpPr>
        <p:spPr bwMode="auto">
          <a:xfrm>
            <a:off x="3101479" y="4171992"/>
            <a:ext cx="2159705" cy="153893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/>
              <a:t>ТОО «Рудненская теплосеть» </a:t>
            </a:r>
            <a:endParaRPr lang="ru-RU" sz="23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https://himel-asia.kz/images/partners/GasKanat/gass.png"/>
          <p:cNvPicPr/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00" y="2201214"/>
            <a:ext cx="150241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18596" y="3372029"/>
            <a:ext cx="4345087" cy="9417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РУДНЕНСКОЕ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РЕМОНТНОЕ ДЕПО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4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639" y="304800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ИТОГИ производственной ПРАКТИКИ</a:t>
            </a:r>
            <a:endParaRPr lang="ru-RU" dirty="0"/>
          </a:p>
        </p:txBody>
      </p:sp>
      <p:pic>
        <p:nvPicPr>
          <p:cNvPr id="1028" name="Picture 4" descr="http://mihduma.ru/wp-content/uploads/2018/11/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2531792"/>
            <a:ext cx="3532103" cy="3532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1418" y="1828799"/>
            <a:ext cx="3485925" cy="317009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https://sdo.vgpgk.ru/pluginfile.php/3551/course/overviewfiles/%D0%BE%D1%85%D1%80%D0%B0%D0%BD%D0%B0%20%D1%82%D1%80%D1%83%D0%B4%D0%B0.png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541236"/>
            <a:ext cx="3877354" cy="3063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472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" y="1012371"/>
            <a:ext cx="11484427" cy="27214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Областной формат </a:t>
            </a:r>
            <a:br>
              <a:rPr lang="ru-RU" sz="4000" dirty="0" smtClean="0"/>
            </a:br>
            <a:r>
              <a:rPr lang="ru-RU" sz="4000" dirty="0" smtClean="0"/>
              <a:t>практической  конференции</a:t>
            </a:r>
            <a:br>
              <a:rPr lang="ru-RU" sz="4000" dirty="0" smtClean="0"/>
            </a:br>
            <a:r>
              <a:rPr lang="ru-RU" sz="4000" dirty="0" smtClean="0"/>
              <a:t>с международным участием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8969" y="1861457"/>
            <a:ext cx="11114315" cy="4996543"/>
          </a:xfrm>
        </p:spPr>
        <p:txBody>
          <a:bodyPr>
            <a:normAutofit fontScale="47500" lnSpcReduction="20000"/>
          </a:bodyPr>
          <a:lstStyle/>
          <a:p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КГКП «Рудненский политехнический колледж»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КГКП «Рудненский колледж технологии и сервиса»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КГКП 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Житикаринский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политехнический колледж»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КГКП 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Лисаковский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технический колледж»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«Челябинский механико-технологический техникум»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«Южно-Уральский многопрофильный колледж»</a:t>
            </a:r>
          </a:p>
          <a:p>
            <a:pPr marL="0" indent="0">
              <a:buNone/>
            </a:pPr>
            <a:endParaRPr lang="ru-RU" sz="3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5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17 докладов</a:t>
            </a:r>
          </a:p>
          <a:p>
            <a:pPr marL="0" indent="0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64" t="4573" r="11724" b="5599"/>
          <a:stretch/>
        </p:blipFill>
        <p:spPr>
          <a:xfrm rot="21600000">
            <a:off x="219988" y="330842"/>
            <a:ext cx="2070620" cy="1260835"/>
          </a:xfrm>
          <a:prstGeom prst="rect">
            <a:avLst/>
          </a:prstGeom>
        </p:spPr>
      </p:pic>
      <p:pic>
        <p:nvPicPr>
          <p:cNvPr id="1026" name="Picture 2" descr="pr3366-800x6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4034" y="0"/>
            <a:ext cx="17811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206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547</TotalTime>
  <Words>586</Words>
  <Application>Microsoft Office PowerPoint</Application>
  <PresentationFormat>Произвольный</PresentationFormat>
  <Paragraphs>115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Главное мероприятие</vt:lpstr>
      <vt:lpstr>Ежегодная практическая конференция</vt:lpstr>
      <vt:lpstr>Если профессия становится образом жизни, то ремесло превращается в искусство</vt:lpstr>
      <vt:lpstr>«Все, что есть вокруг нас, создано руками рабочих. Когда вы вилку держите, в руки берете — это рабочие делали, металл плавили, в доме живете — рабочие строили, по дорогам ездите на машине и то, и другое делали рабочие…»                              Первый президент Н.А. НАЗАРБАЕВ</vt:lpstr>
      <vt:lpstr>Критерии Успеха</vt:lpstr>
      <vt:lpstr>Практическая конференция- это один из шагов, способствующих формированию качеств для успешного специалиста, который в будущем внесет свой неоценимый вклад в развитие страны. </vt:lpstr>
      <vt:lpstr>Слайд 6</vt:lpstr>
      <vt:lpstr>Наши социальные партнёры</vt:lpstr>
      <vt:lpstr>ИТОГИ производственной ПРАКТИКИ</vt:lpstr>
      <vt:lpstr>Областной формат  практической  конференции с международным участием</vt:lpstr>
      <vt:lpstr>Слайд 10</vt:lpstr>
      <vt:lpstr>Областной формат  практической  конференции с международным участием</vt:lpstr>
      <vt:lpstr>Областной формат  практической  конференции с международным участием</vt:lpstr>
      <vt:lpstr>Работа секций</vt:lpstr>
      <vt:lpstr>Ежегодная практическая конференция</vt:lpstr>
      <vt:lpstr>Секция №1  ЖЮРИ</vt:lpstr>
      <vt:lpstr>Секция №2 ЖЮРИ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Ежегодная практическая конференция</dc:title>
  <dc:creator>Пользователь Windows</dc:creator>
  <cp:lastModifiedBy>Пользователь</cp:lastModifiedBy>
  <cp:revision>49</cp:revision>
  <dcterms:created xsi:type="dcterms:W3CDTF">2019-02-09T04:41:41Z</dcterms:created>
  <dcterms:modified xsi:type="dcterms:W3CDTF">2021-01-22T04:45:07Z</dcterms:modified>
</cp:coreProperties>
</file>